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B0A9B2-2044-4C4C-9ADE-E7B9D8573602}" v="227" dt="2024-10-31T14:14:58.9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69"/>
    <p:restoredTop sz="83376"/>
  </p:normalViewPr>
  <p:slideViewPr>
    <p:cSldViewPr snapToGrid="0">
      <p:cViewPr varScale="1">
        <p:scale>
          <a:sx n="99" d="100"/>
          <a:sy n="99" d="100"/>
        </p:scale>
        <p:origin x="184"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2.xml"/><Relationship Id="rId5" Type="http://schemas.openxmlformats.org/officeDocument/2006/relationships/presProps" Target="presProps.xml"/><Relationship Id="rId10" Type="http://schemas.openxmlformats.org/officeDocument/2006/relationships/customXml" Target="../customXml/item1.xml"/><Relationship Id="rId4" Type="http://schemas.openxmlformats.org/officeDocument/2006/relationships/notesMaster" Target="notesMasters/notesMaster1.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EB0025-81DF-E548-A5D7-24404DFC677F}" type="datetimeFigureOut">
              <a:rPr lang="en-US" smtClean="0"/>
              <a:t>10/30/24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25BC34-E331-E641-8112-92EBD35D6678}" type="slidenum">
              <a:rPr lang="en-US" smtClean="0"/>
              <a:t>‹#›</a:t>
            </a:fld>
            <a:endParaRPr lang="en-US"/>
          </a:p>
        </p:txBody>
      </p:sp>
    </p:spTree>
    <p:extLst>
      <p:ext uri="{BB962C8B-B14F-4D97-AF65-F5344CB8AC3E}">
        <p14:creationId xmlns:p14="http://schemas.microsoft.com/office/powerpoint/2010/main" val="2264978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slide the learner would have to interpret the image, the text, and the underlined content (links). The link symbol tells the learner there is more information and so they may be enticed to click on this even though it has little relevance. </a:t>
            </a:r>
          </a:p>
          <a:p>
            <a:endParaRPr lang="en-US" dirty="0"/>
          </a:p>
          <a:p>
            <a:r>
              <a:rPr lang="en-US" dirty="0"/>
              <a:t>The contrast with the text/image is a challenge and the user will have to work to read easily. </a:t>
            </a:r>
          </a:p>
          <a:p>
            <a:endParaRPr lang="en-US" dirty="0"/>
          </a:p>
          <a:p>
            <a:r>
              <a:rPr lang="en-US" dirty="0"/>
              <a:t>There is a lot of information on one slide. </a:t>
            </a:r>
          </a:p>
        </p:txBody>
      </p:sp>
      <p:sp>
        <p:nvSpPr>
          <p:cNvPr id="4" name="Slide Number Placeholder 3"/>
          <p:cNvSpPr>
            <a:spLocks noGrp="1"/>
          </p:cNvSpPr>
          <p:nvPr>
            <p:ph type="sldNum" sz="quarter" idx="5"/>
          </p:nvPr>
        </p:nvSpPr>
        <p:spPr/>
        <p:txBody>
          <a:bodyPr/>
          <a:lstStyle/>
          <a:p>
            <a:fld id="{0B25BC34-E331-E641-8112-92EBD35D6678}" type="slidenum">
              <a:rPr lang="en-US" smtClean="0"/>
              <a:t>1</a:t>
            </a:fld>
            <a:endParaRPr lang="en-US"/>
          </a:p>
        </p:txBody>
      </p:sp>
    </p:spTree>
    <p:extLst>
      <p:ext uri="{BB962C8B-B14F-4D97-AF65-F5344CB8AC3E}">
        <p14:creationId xmlns:p14="http://schemas.microsoft.com/office/powerpoint/2010/main" val="604247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design minimizes content, focuses the learners attention. Additional opportunities for simplification are possible by animating labels. The design is also more visual but includes a connection to learn more in an alternative format, increasing the accessibility of the topic for different types of learners. </a:t>
            </a:r>
          </a:p>
        </p:txBody>
      </p:sp>
      <p:sp>
        <p:nvSpPr>
          <p:cNvPr id="4" name="Slide Number Placeholder 3"/>
          <p:cNvSpPr>
            <a:spLocks noGrp="1"/>
          </p:cNvSpPr>
          <p:nvPr>
            <p:ph type="sldNum" sz="quarter" idx="5"/>
          </p:nvPr>
        </p:nvSpPr>
        <p:spPr/>
        <p:txBody>
          <a:bodyPr/>
          <a:lstStyle/>
          <a:p>
            <a:fld id="{0B25BC34-E331-E641-8112-92EBD35D6678}" type="slidenum">
              <a:rPr lang="en-US" smtClean="0"/>
              <a:t>2</a:t>
            </a:fld>
            <a:endParaRPr lang="en-US"/>
          </a:p>
        </p:txBody>
      </p:sp>
    </p:spTree>
    <p:extLst>
      <p:ext uri="{BB962C8B-B14F-4D97-AF65-F5344CB8AC3E}">
        <p14:creationId xmlns:p14="http://schemas.microsoft.com/office/powerpoint/2010/main" val="1412020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C0915-7398-29EF-1B05-6426C239DB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A80343-B169-CED0-46A3-5722B3B1AF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20B14E-A625-3F28-000B-D8206B09775B}"/>
              </a:ext>
            </a:extLst>
          </p:cNvPr>
          <p:cNvSpPr>
            <a:spLocks noGrp="1"/>
          </p:cNvSpPr>
          <p:nvPr>
            <p:ph type="dt" sz="half" idx="10"/>
          </p:nvPr>
        </p:nvSpPr>
        <p:spPr/>
        <p:txBody>
          <a:bodyPr/>
          <a:lstStyle/>
          <a:p>
            <a:fld id="{E7BE9527-09FC-1640-B5FA-2FAF7ECA03DC}" type="datetimeFigureOut">
              <a:rPr lang="en-US" smtClean="0"/>
              <a:t>10/30/24</a:t>
            </a:fld>
            <a:endParaRPr lang="en-US"/>
          </a:p>
        </p:txBody>
      </p:sp>
      <p:sp>
        <p:nvSpPr>
          <p:cNvPr id="5" name="Footer Placeholder 4">
            <a:extLst>
              <a:ext uri="{FF2B5EF4-FFF2-40B4-BE49-F238E27FC236}">
                <a16:creationId xmlns:a16="http://schemas.microsoft.com/office/drawing/2014/main" id="{6F366F1C-0555-CD1C-B6ED-8532B70D25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08B1A6-EF9F-04A4-B107-ABFFB441DF76}"/>
              </a:ext>
            </a:extLst>
          </p:cNvPr>
          <p:cNvSpPr>
            <a:spLocks noGrp="1"/>
          </p:cNvSpPr>
          <p:nvPr>
            <p:ph type="sldNum" sz="quarter" idx="12"/>
          </p:nvPr>
        </p:nvSpPr>
        <p:spPr/>
        <p:txBody>
          <a:bodyPr/>
          <a:lstStyle/>
          <a:p>
            <a:fld id="{6D6E9D2C-6D7C-554F-A92B-C9920208F62A}" type="slidenum">
              <a:rPr lang="en-US" smtClean="0"/>
              <a:t>‹#›</a:t>
            </a:fld>
            <a:endParaRPr lang="en-US"/>
          </a:p>
        </p:txBody>
      </p:sp>
    </p:spTree>
    <p:extLst>
      <p:ext uri="{BB962C8B-B14F-4D97-AF65-F5344CB8AC3E}">
        <p14:creationId xmlns:p14="http://schemas.microsoft.com/office/powerpoint/2010/main" val="3165142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BF231-96CD-275B-3F1B-4208EEF337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F83AFD-E96A-1C8D-0784-A8431F764B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99A68A-9C7C-0682-6005-0424E91D592F}"/>
              </a:ext>
            </a:extLst>
          </p:cNvPr>
          <p:cNvSpPr>
            <a:spLocks noGrp="1"/>
          </p:cNvSpPr>
          <p:nvPr>
            <p:ph type="dt" sz="half" idx="10"/>
          </p:nvPr>
        </p:nvSpPr>
        <p:spPr/>
        <p:txBody>
          <a:bodyPr/>
          <a:lstStyle/>
          <a:p>
            <a:fld id="{E7BE9527-09FC-1640-B5FA-2FAF7ECA03DC}" type="datetimeFigureOut">
              <a:rPr lang="en-US" smtClean="0"/>
              <a:t>10/30/24</a:t>
            </a:fld>
            <a:endParaRPr lang="en-US"/>
          </a:p>
        </p:txBody>
      </p:sp>
      <p:sp>
        <p:nvSpPr>
          <p:cNvPr id="5" name="Footer Placeholder 4">
            <a:extLst>
              <a:ext uri="{FF2B5EF4-FFF2-40B4-BE49-F238E27FC236}">
                <a16:creationId xmlns:a16="http://schemas.microsoft.com/office/drawing/2014/main" id="{271E00D0-3ABE-77A9-3E0E-A68F154A6E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798E3-11B4-CB55-6645-0A67500216A1}"/>
              </a:ext>
            </a:extLst>
          </p:cNvPr>
          <p:cNvSpPr>
            <a:spLocks noGrp="1"/>
          </p:cNvSpPr>
          <p:nvPr>
            <p:ph type="sldNum" sz="quarter" idx="12"/>
          </p:nvPr>
        </p:nvSpPr>
        <p:spPr/>
        <p:txBody>
          <a:bodyPr/>
          <a:lstStyle/>
          <a:p>
            <a:fld id="{6D6E9D2C-6D7C-554F-A92B-C9920208F62A}" type="slidenum">
              <a:rPr lang="en-US" smtClean="0"/>
              <a:t>‹#›</a:t>
            </a:fld>
            <a:endParaRPr lang="en-US"/>
          </a:p>
        </p:txBody>
      </p:sp>
    </p:spTree>
    <p:extLst>
      <p:ext uri="{BB962C8B-B14F-4D97-AF65-F5344CB8AC3E}">
        <p14:creationId xmlns:p14="http://schemas.microsoft.com/office/powerpoint/2010/main" val="4038968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9936A-3CEE-D786-FD8D-EAB0426840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B0D910-8076-9BD9-8FD4-23674D85D5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35B885-E4FA-6E64-E393-C56FEB1615F9}"/>
              </a:ext>
            </a:extLst>
          </p:cNvPr>
          <p:cNvSpPr>
            <a:spLocks noGrp="1"/>
          </p:cNvSpPr>
          <p:nvPr>
            <p:ph type="dt" sz="half" idx="10"/>
          </p:nvPr>
        </p:nvSpPr>
        <p:spPr/>
        <p:txBody>
          <a:bodyPr/>
          <a:lstStyle/>
          <a:p>
            <a:fld id="{E7BE9527-09FC-1640-B5FA-2FAF7ECA03DC}" type="datetimeFigureOut">
              <a:rPr lang="en-US" smtClean="0"/>
              <a:t>10/30/24</a:t>
            </a:fld>
            <a:endParaRPr lang="en-US"/>
          </a:p>
        </p:txBody>
      </p:sp>
      <p:sp>
        <p:nvSpPr>
          <p:cNvPr id="5" name="Footer Placeholder 4">
            <a:extLst>
              <a:ext uri="{FF2B5EF4-FFF2-40B4-BE49-F238E27FC236}">
                <a16:creationId xmlns:a16="http://schemas.microsoft.com/office/drawing/2014/main" id="{9DBB59D2-1A52-0984-8BB3-7120791B61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17786E-6771-E231-9F26-65BAE892B2DF}"/>
              </a:ext>
            </a:extLst>
          </p:cNvPr>
          <p:cNvSpPr>
            <a:spLocks noGrp="1"/>
          </p:cNvSpPr>
          <p:nvPr>
            <p:ph type="sldNum" sz="quarter" idx="12"/>
          </p:nvPr>
        </p:nvSpPr>
        <p:spPr/>
        <p:txBody>
          <a:bodyPr/>
          <a:lstStyle/>
          <a:p>
            <a:fld id="{6D6E9D2C-6D7C-554F-A92B-C9920208F62A}" type="slidenum">
              <a:rPr lang="en-US" smtClean="0"/>
              <a:t>‹#›</a:t>
            </a:fld>
            <a:endParaRPr lang="en-US"/>
          </a:p>
        </p:txBody>
      </p:sp>
    </p:spTree>
    <p:extLst>
      <p:ext uri="{BB962C8B-B14F-4D97-AF65-F5344CB8AC3E}">
        <p14:creationId xmlns:p14="http://schemas.microsoft.com/office/powerpoint/2010/main" val="2521299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C1124-0DD8-8A90-9729-131D52AAAF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5C9CE1-D4C5-340B-19D0-C510FB5DD2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144442-4F98-3111-F5B5-F85963B474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91CF8D-3E74-D599-211D-1AB3CB39D148}"/>
              </a:ext>
            </a:extLst>
          </p:cNvPr>
          <p:cNvSpPr>
            <a:spLocks noGrp="1"/>
          </p:cNvSpPr>
          <p:nvPr>
            <p:ph type="dt" sz="half" idx="10"/>
          </p:nvPr>
        </p:nvSpPr>
        <p:spPr/>
        <p:txBody>
          <a:bodyPr/>
          <a:lstStyle/>
          <a:p>
            <a:fld id="{E7BE9527-09FC-1640-B5FA-2FAF7ECA03DC}" type="datetimeFigureOut">
              <a:rPr lang="en-US" smtClean="0"/>
              <a:t>10/30/24</a:t>
            </a:fld>
            <a:endParaRPr lang="en-US"/>
          </a:p>
        </p:txBody>
      </p:sp>
      <p:sp>
        <p:nvSpPr>
          <p:cNvPr id="6" name="Footer Placeholder 5">
            <a:extLst>
              <a:ext uri="{FF2B5EF4-FFF2-40B4-BE49-F238E27FC236}">
                <a16:creationId xmlns:a16="http://schemas.microsoft.com/office/drawing/2014/main" id="{A0939B6D-B52E-C2F5-F6AB-2A54C5B73C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B04608-C3E6-FF2D-1725-BBF5826DCC00}"/>
              </a:ext>
            </a:extLst>
          </p:cNvPr>
          <p:cNvSpPr>
            <a:spLocks noGrp="1"/>
          </p:cNvSpPr>
          <p:nvPr>
            <p:ph type="sldNum" sz="quarter" idx="12"/>
          </p:nvPr>
        </p:nvSpPr>
        <p:spPr/>
        <p:txBody>
          <a:bodyPr/>
          <a:lstStyle/>
          <a:p>
            <a:fld id="{6D6E9D2C-6D7C-554F-A92B-C9920208F62A}" type="slidenum">
              <a:rPr lang="en-US" smtClean="0"/>
              <a:t>‹#›</a:t>
            </a:fld>
            <a:endParaRPr lang="en-US"/>
          </a:p>
        </p:txBody>
      </p:sp>
    </p:spTree>
    <p:extLst>
      <p:ext uri="{BB962C8B-B14F-4D97-AF65-F5344CB8AC3E}">
        <p14:creationId xmlns:p14="http://schemas.microsoft.com/office/powerpoint/2010/main" val="3611713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765BC-0555-BA1B-BB5D-E41579741F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75324E-E6D2-68EA-7A0A-39B127ADA4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141804-EE4C-94C4-AAA3-9988454442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3960F2-FBBC-F9BA-451A-5869E252CE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0F4BC6-B4CF-B586-F274-217D6657CE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C35C7F-EF62-AC62-2BA7-302E74F02292}"/>
              </a:ext>
            </a:extLst>
          </p:cNvPr>
          <p:cNvSpPr>
            <a:spLocks noGrp="1"/>
          </p:cNvSpPr>
          <p:nvPr>
            <p:ph type="dt" sz="half" idx="10"/>
          </p:nvPr>
        </p:nvSpPr>
        <p:spPr/>
        <p:txBody>
          <a:bodyPr/>
          <a:lstStyle/>
          <a:p>
            <a:fld id="{E7BE9527-09FC-1640-B5FA-2FAF7ECA03DC}" type="datetimeFigureOut">
              <a:rPr lang="en-US" smtClean="0"/>
              <a:t>10/30/24</a:t>
            </a:fld>
            <a:endParaRPr lang="en-US"/>
          </a:p>
        </p:txBody>
      </p:sp>
      <p:sp>
        <p:nvSpPr>
          <p:cNvPr id="8" name="Footer Placeholder 7">
            <a:extLst>
              <a:ext uri="{FF2B5EF4-FFF2-40B4-BE49-F238E27FC236}">
                <a16:creationId xmlns:a16="http://schemas.microsoft.com/office/drawing/2014/main" id="{A9EE6C4F-04AB-003F-0C30-8A8C5E4EFB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5F2D73-7299-2F72-449E-BA79C70AB6B5}"/>
              </a:ext>
            </a:extLst>
          </p:cNvPr>
          <p:cNvSpPr>
            <a:spLocks noGrp="1"/>
          </p:cNvSpPr>
          <p:nvPr>
            <p:ph type="sldNum" sz="quarter" idx="12"/>
          </p:nvPr>
        </p:nvSpPr>
        <p:spPr/>
        <p:txBody>
          <a:bodyPr/>
          <a:lstStyle/>
          <a:p>
            <a:fld id="{6D6E9D2C-6D7C-554F-A92B-C9920208F62A}" type="slidenum">
              <a:rPr lang="en-US" smtClean="0"/>
              <a:t>‹#›</a:t>
            </a:fld>
            <a:endParaRPr lang="en-US"/>
          </a:p>
        </p:txBody>
      </p:sp>
    </p:spTree>
    <p:extLst>
      <p:ext uri="{BB962C8B-B14F-4D97-AF65-F5344CB8AC3E}">
        <p14:creationId xmlns:p14="http://schemas.microsoft.com/office/powerpoint/2010/main" val="894072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C4636-59DC-3730-EA1E-B89A667EBD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46264B-DA8C-6639-02B5-A59DE4177BC3}"/>
              </a:ext>
            </a:extLst>
          </p:cNvPr>
          <p:cNvSpPr>
            <a:spLocks noGrp="1"/>
          </p:cNvSpPr>
          <p:nvPr>
            <p:ph type="dt" sz="half" idx="10"/>
          </p:nvPr>
        </p:nvSpPr>
        <p:spPr/>
        <p:txBody>
          <a:bodyPr/>
          <a:lstStyle/>
          <a:p>
            <a:fld id="{E7BE9527-09FC-1640-B5FA-2FAF7ECA03DC}" type="datetimeFigureOut">
              <a:rPr lang="en-US" smtClean="0"/>
              <a:t>10/30/24</a:t>
            </a:fld>
            <a:endParaRPr lang="en-US"/>
          </a:p>
        </p:txBody>
      </p:sp>
      <p:sp>
        <p:nvSpPr>
          <p:cNvPr id="4" name="Footer Placeholder 3">
            <a:extLst>
              <a:ext uri="{FF2B5EF4-FFF2-40B4-BE49-F238E27FC236}">
                <a16:creationId xmlns:a16="http://schemas.microsoft.com/office/drawing/2014/main" id="{30620E52-06C0-27BF-051B-CB747055B6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C87536-238A-98AF-B030-19BCC4DB8AB1}"/>
              </a:ext>
            </a:extLst>
          </p:cNvPr>
          <p:cNvSpPr>
            <a:spLocks noGrp="1"/>
          </p:cNvSpPr>
          <p:nvPr>
            <p:ph type="sldNum" sz="quarter" idx="12"/>
          </p:nvPr>
        </p:nvSpPr>
        <p:spPr/>
        <p:txBody>
          <a:bodyPr/>
          <a:lstStyle/>
          <a:p>
            <a:fld id="{6D6E9D2C-6D7C-554F-A92B-C9920208F62A}" type="slidenum">
              <a:rPr lang="en-US" smtClean="0"/>
              <a:t>‹#›</a:t>
            </a:fld>
            <a:endParaRPr lang="en-US"/>
          </a:p>
        </p:txBody>
      </p:sp>
    </p:spTree>
    <p:extLst>
      <p:ext uri="{BB962C8B-B14F-4D97-AF65-F5344CB8AC3E}">
        <p14:creationId xmlns:p14="http://schemas.microsoft.com/office/powerpoint/2010/main" val="4064661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E35355-0D29-C778-E9A9-59E1A2B8BC56}"/>
              </a:ext>
            </a:extLst>
          </p:cNvPr>
          <p:cNvSpPr>
            <a:spLocks noGrp="1"/>
          </p:cNvSpPr>
          <p:nvPr>
            <p:ph type="dt" sz="half" idx="10"/>
          </p:nvPr>
        </p:nvSpPr>
        <p:spPr/>
        <p:txBody>
          <a:bodyPr/>
          <a:lstStyle/>
          <a:p>
            <a:fld id="{E7BE9527-09FC-1640-B5FA-2FAF7ECA03DC}" type="datetimeFigureOut">
              <a:rPr lang="en-US" smtClean="0"/>
              <a:t>10/30/24</a:t>
            </a:fld>
            <a:endParaRPr lang="en-US"/>
          </a:p>
        </p:txBody>
      </p:sp>
      <p:sp>
        <p:nvSpPr>
          <p:cNvPr id="3" name="Footer Placeholder 2">
            <a:extLst>
              <a:ext uri="{FF2B5EF4-FFF2-40B4-BE49-F238E27FC236}">
                <a16:creationId xmlns:a16="http://schemas.microsoft.com/office/drawing/2014/main" id="{9F44C452-EA1B-8381-00F6-087805FA04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6A88FF-3E74-431F-4D9E-81EFF75A9352}"/>
              </a:ext>
            </a:extLst>
          </p:cNvPr>
          <p:cNvSpPr>
            <a:spLocks noGrp="1"/>
          </p:cNvSpPr>
          <p:nvPr>
            <p:ph type="sldNum" sz="quarter" idx="12"/>
          </p:nvPr>
        </p:nvSpPr>
        <p:spPr/>
        <p:txBody>
          <a:bodyPr/>
          <a:lstStyle/>
          <a:p>
            <a:fld id="{6D6E9D2C-6D7C-554F-A92B-C9920208F62A}" type="slidenum">
              <a:rPr lang="en-US" smtClean="0"/>
              <a:t>‹#›</a:t>
            </a:fld>
            <a:endParaRPr lang="en-US"/>
          </a:p>
        </p:txBody>
      </p:sp>
    </p:spTree>
    <p:extLst>
      <p:ext uri="{BB962C8B-B14F-4D97-AF65-F5344CB8AC3E}">
        <p14:creationId xmlns:p14="http://schemas.microsoft.com/office/powerpoint/2010/main" val="1642076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CE1CF-2356-EEA9-79DC-E592B41B0D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E461DB-836F-3FFD-22B6-8059BEBAD9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F503E6-1235-D297-CD02-CA40BB7CB2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9C6986-4238-DC1D-1025-B2F574D59E73}"/>
              </a:ext>
            </a:extLst>
          </p:cNvPr>
          <p:cNvSpPr>
            <a:spLocks noGrp="1"/>
          </p:cNvSpPr>
          <p:nvPr>
            <p:ph type="dt" sz="half" idx="10"/>
          </p:nvPr>
        </p:nvSpPr>
        <p:spPr/>
        <p:txBody>
          <a:bodyPr/>
          <a:lstStyle/>
          <a:p>
            <a:fld id="{E7BE9527-09FC-1640-B5FA-2FAF7ECA03DC}" type="datetimeFigureOut">
              <a:rPr lang="en-US" smtClean="0"/>
              <a:t>10/30/24</a:t>
            </a:fld>
            <a:endParaRPr lang="en-US"/>
          </a:p>
        </p:txBody>
      </p:sp>
      <p:sp>
        <p:nvSpPr>
          <p:cNvPr id="6" name="Footer Placeholder 5">
            <a:extLst>
              <a:ext uri="{FF2B5EF4-FFF2-40B4-BE49-F238E27FC236}">
                <a16:creationId xmlns:a16="http://schemas.microsoft.com/office/drawing/2014/main" id="{1E76A17E-4CED-CBB1-442F-84AD6BF26F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EB775F-8C20-093F-D3B3-CFA0C3D1DA7D}"/>
              </a:ext>
            </a:extLst>
          </p:cNvPr>
          <p:cNvSpPr>
            <a:spLocks noGrp="1"/>
          </p:cNvSpPr>
          <p:nvPr>
            <p:ph type="sldNum" sz="quarter" idx="12"/>
          </p:nvPr>
        </p:nvSpPr>
        <p:spPr/>
        <p:txBody>
          <a:bodyPr/>
          <a:lstStyle/>
          <a:p>
            <a:fld id="{6D6E9D2C-6D7C-554F-A92B-C9920208F62A}" type="slidenum">
              <a:rPr lang="en-US" smtClean="0"/>
              <a:t>‹#›</a:t>
            </a:fld>
            <a:endParaRPr lang="en-US"/>
          </a:p>
        </p:txBody>
      </p:sp>
    </p:spTree>
    <p:extLst>
      <p:ext uri="{BB962C8B-B14F-4D97-AF65-F5344CB8AC3E}">
        <p14:creationId xmlns:p14="http://schemas.microsoft.com/office/powerpoint/2010/main" val="1206804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45AB4-A481-365E-AD6F-8452C0DB2E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F58EED-2DDF-5275-B786-0A49E29BC4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0D8A1E-468C-6B2B-32BC-1A4BB4641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E51B74-5B01-DF9E-22A0-4793409CC874}"/>
              </a:ext>
            </a:extLst>
          </p:cNvPr>
          <p:cNvSpPr>
            <a:spLocks noGrp="1"/>
          </p:cNvSpPr>
          <p:nvPr>
            <p:ph type="dt" sz="half" idx="10"/>
          </p:nvPr>
        </p:nvSpPr>
        <p:spPr/>
        <p:txBody>
          <a:bodyPr/>
          <a:lstStyle/>
          <a:p>
            <a:fld id="{E7BE9527-09FC-1640-B5FA-2FAF7ECA03DC}" type="datetimeFigureOut">
              <a:rPr lang="en-US" smtClean="0"/>
              <a:t>10/30/24</a:t>
            </a:fld>
            <a:endParaRPr lang="en-US"/>
          </a:p>
        </p:txBody>
      </p:sp>
      <p:sp>
        <p:nvSpPr>
          <p:cNvPr id="6" name="Footer Placeholder 5">
            <a:extLst>
              <a:ext uri="{FF2B5EF4-FFF2-40B4-BE49-F238E27FC236}">
                <a16:creationId xmlns:a16="http://schemas.microsoft.com/office/drawing/2014/main" id="{6BC37E1F-9520-3176-92C5-6AB22AA1EE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38A45E-7A28-5481-A840-4E9375C55B6A}"/>
              </a:ext>
            </a:extLst>
          </p:cNvPr>
          <p:cNvSpPr>
            <a:spLocks noGrp="1"/>
          </p:cNvSpPr>
          <p:nvPr>
            <p:ph type="sldNum" sz="quarter" idx="12"/>
          </p:nvPr>
        </p:nvSpPr>
        <p:spPr/>
        <p:txBody>
          <a:bodyPr/>
          <a:lstStyle/>
          <a:p>
            <a:fld id="{6D6E9D2C-6D7C-554F-A92B-C9920208F62A}" type="slidenum">
              <a:rPr lang="en-US" smtClean="0"/>
              <a:t>‹#›</a:t>
            </a:fld>
            <a:endParaRPr lang="en-US"/>
          </a:p>
        </p:txBody>
      </p:sp>
    </p:spTree>
    <p:extLst>
      <p:ext uri="{BB962C8B-B14F-4D97-AF65-F5344CB8AC3E}">
        <p14:creationId xmlns:p14="http://schemas.microsoft.com/office/powerpoint/2010/main" val="1487392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F690B-F5CA-DE72-9633-95AB1FDD35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52C961-ED18-DF89-6381-E42CB48DA1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E5C1C5-79C9-0FF2-43F5-A1AD7BF0572A}"/>
              </a:ext>
            </a:extLst>
          </p:cNvPr>
          <p:cNvSpPr>
            <a:spLocks noGrp="1"/>
          </p:cNvSpPr>
          <p:nvPr>
            <p:ph type="dt" sz="half" idx="10"/>
          </p:nvPr>
        </p:nvSpPr>
        <p:spPr/>
        <p:txBody>
          <a:bodyPr/>
          <a:lstStyle/>
          <a:p>
            <a:fld id="{E7BE9527-09FC-1640-B5FA-2FAF7ECA03DC}" type="datetimeFigureOut">
              <a:rPr lang="en-US" smtClean="0"/>
              <a:t>10/30/24</a:t>
            </a:fld>
            <a:endParaRPr lang="en-US"/>
          </a:p>
        </p:txBody>
      </p:sp>
      <p:sp>
        <p:nvSpPr>
          <p:cNvPr id="5" name="Footer Placeholder 4">
            <a:extLst>
              <a:ext uri="{FF2B5EF4-FFF2-40B4-BE49-F238E27FC236}">
                <a16:creationId xmlns:a16="http://schemas.microsoft.com/office/drawing/2014/main" id="{F3A699B4-C88E-2301-9F0D-2102FFA2EA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A7F22-C8C8-9EC0-BCD5-D0FD5960FB20}"/>
              </a:ext>
            </a:extLst>
          </p:cNvPr>
          <p:cNvSpPr>
            <a:spLocks noGrp="1"/>
          </p:cNvSpPr>
          <p:nvPr>
            <p:ph type="sldNum" sz="quarter" idx="12"/>
          </p:nvPr>
        </p:nvSpPr>
        <p:spPr/>
        <p:txBody>
          <a:bodyPr/>
          <a:lstStyle/>
          <a:p>
            <a:fld id="{6D6E9D2C-6D7C-554F-A92B-C9920208F62A}" type="slidenum">
              <a:rPr lang="en-US" smtClean="0"/>
              <a:t>‹#›</a:t>
            </a:fld>
            <a:endParaRPr lang="en-US"/>
          </a:p>
        </p:txBody>
      </p:sp>
    </p:spTree>
    <p:extLst>
      <p:ext uri="{BB962C8B-B14F-4D97-AF65-F5344CB8AC3E}">
        <p14:creationId xmlns:p14="http://schemas.microsoft.com/office/powerpoint/2010/main" val="1769950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13AC6C-BF8D-B33C-0A3C-2EF19FD59C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3D1EA5-BFBA-9F50-7253-C3BD325C13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788E28-99B1-18D9-4FB7-420D75165327}"/>
              </a:ext>
            </a:extLst>
          </p:cNvPr>
          <p:cNvSpPr>
            <a:spLocks noGrp="1"/>
          </p:cNvSpPr>
          <p:nvPr>
            <p:ph type="dt" sz="half" idx="10"/>
          </p:nvPr>
        </p:nvSpPr>
        <p:spPr/>
        <p:txBody>
          <a:bodyPr/>
          <a:lstStyle/>
          <a:p>
            <a:fld id="{E7BE9527-09FC-1640-B5FA-2FAF7ECA03DC}" type="datetimeFigureOut">
              <a:rPr lang="en-US" smtClean="0"/>
              <a:t>10/30/24</a:t>
            </a:fld>
            <a:endParaRPr lang="en-US"/>
          </a:p>
        </p:txBody>
      </p:sp>
      <p:sp>
        <p:nvSpPr>
          <p:cNvPr id="5" name="Footer Placeholder 4">
            <a:extLst>
              <a:ext uri="{FF2B5EF4-FFF2-40B4-BE49-F238E27FC236}">
                <a16:creationId xmlns:a16="http://schemas.microsoft.com/office/drawing/2014/main" id="{B5F41890-04C5-8F8B-B925-643AFFF7E6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E4BA7E-547E-FCAA-EDE1-35AF0EEB03DD}"/>
              </a:ext>
            </a:extLst>
          </p:cNvPr>
          <p:cNvSpPr>
            <a:spLocks noGrp="1"/>
          </p:cNvSpPr>
          <p:nvPr>
            <p:ph type="sldNum" sz="quarter" idx="12"/>
          </p:nvPr>
        </p:nvSpPr>
        <p:spPr/>
        <p:txBody>
          <a:bodyPr/>
          <a:lstStyle/>
          <a:p>
            <a:fld id="{6D6E9D2C-6D7C-554F-A92B-C9920208F62A}" type="slidenum">
              <a:rPr lang="en-US" smtClean="0"/>
              <a:t>‹#›</a:t>
            </a:fld>
            <a:endParaRPr lang="en-US"/>
          </a:p>
        </p:txBody>
      </p:sp>
    </p:spTree>
    <p:extLst>
      <p:ext uri="{BB962C8B-B14F-4D97-AF65-F5344CB8AC3E}">
        <p14:creationId xmlns:p14="http://schemas.microsoft.com/office/powerpoint/2010/main" val="3409810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1FA17D-C4AF-2C51-1F62-9F0A72C618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32389F-6573-5700-78A3-D178DD78A7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C5B010-9C08-2679-3E21-ED66C575A2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BE9527-09FC-1640-B5FA-2FAF7ECA03DC}" type="datetimeFigureOut">
              <a:rPr lang="en-US" smtClean="0"/>
              <a:t>10/30/24</a:t>
            </a:fld>
            <a:endParaRPr lang="en-US"/>
          </a:p>
        </p:txBody>
      </p:sp>
      <p:sp>
        <p:nvSpPr>
          <p:cNvPr id="5" name="Footer Placeholder 4">
            <a:extLst>
              <a:ext uri="{FF2B5EF4-FFF2-40B4-BE49-F238E27FC236}">
                <a16:creationId xmlns:a16="http://schemas.microsoft.com/office/drawing/2014/main" id="{F9E980DF-A57D-21AB-1E97-069E359DAB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8F0F80B-27ED-CDE2-D2CF-43508DA9A9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6E9D2C-6D7C-554F-A92B-C9920208F62A}" type="slidenum">
              <a:rPr lang="en-US" smtClean="0"/>
              <a:t>‹#›</a:t>
            </a:fld>
            <a:endParaRPr lang="en-US"/>
          </a:p>
        </p:txBody>
      </p:sp>
    </p:spTree>
    <p:extLst>
      <p:ext uri="{BB962C8B-B14F-4D97-AF65-F5344CB8AC3E}">
        <p14:creationId xmlns:p14="http://schemas.microsoft.com/office/powerpoint/2010/main" val="3641012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en.wikipedia.org/wiki/Pigment" TargetMode="External"/><Relationship Id="rId13" Type="http://schemas.openxmlformats.org/officeDocument/2006/relationships/hyperlink" Target="https://en.wikipedia.org/wiki/Moisture" TargetMode="External"/><Relationship Id="rId18" Type="http://schemas.openxmlformats.org/officeDocument/2006/relationships/hyperlink" Target="https://en.wikipedia.org/wiki/Coloured_pencils" TargetMode="External"/><Relationship Id="rId26" Type="http://schemas.openxmlformats.org/officeDocument/2006/relationships/hyperlink" Target="https://en.wikipedia.org/wiki/Triangle" TargetMode="External"/><Relationship Id="rId3" Type="http://schemas.openxmlformats.org/officeDocument/2006/relationships/image" Target="../media/image1.jpeg"/><Relationship Id="rId21" Type="http://schemas.openxmlformats.org/officeDocument/2006/relationships/hyperlink" Target="https://en.wikipedia.org/wiki/Glass" TargetMode="External"/><Relationship Id="rId7" Type="http://schemas.openxmlformats.org/officeDocument/2006/relationships/hyperlink" Target="https://en.wikipedia.org/wiki/Drawing" TargetMode="External"/><Relationship Id="rId12" Type="http://schemas.openxmlformats.org/officeDocument/2006/relationships/hyperlink" Target="https://en.wikipedia.org/wiki/Eraser" TargetMode="External"/><Relationship Id="rId17" Type="http://schemas.openxmlformats.org/officeDocument/2006/relationships/hyperlink" Target="https://en.wikipedia.org/wiki/Sketch_(drawing)" TargetMode="External"/><Relationship Id="rId25" Type="http://schemas.openxmlformats.org/officeDocument/2006/relationships/hyperlink" Target="https://en.wikipedia.org/wiki/Cylinder_(geometry)" TargetMode="External"/><Relationship Id="rId2" Type="http://schemas.openxmlformats.org/officeDocument/2006/relationships/notesSlide" Target="../notesSlides/notesSlide1.xml"/><Relationship Id="rId16" Type="http://schemas.openxmlformats.org/officeDocument/2006/relationships/hyperlink" Target="https://en.wikipedia.org/wiki/Charcoal_(art)" TargetMode="External"/><Relationship Id="rId20" Type="http://schemas.openxmlformats.org/officeDocument/2006/relationships/hyperlink" Target="https://en.wikipedia.org/wiki/Grease_pencil" TargetMode="External"/><Relationship Id="rId29" Type="http://schemas.openxmlformats.org/officeDocument/2006/relationships/hyperlink" Target="https://en.wikipedia.org/wiki/Paper" TargetMode="External"/><Relationship Id="rId1" Type="http://schemas.openxmlformats.org/officeDocument/2006/relationships/slideLayout" Target="../slideLayouts/slideLayout5.xml"/><Relationship Id="rId6" Type="http://schemas.openxmlformats.org/officeDocument/2006/relationships/hyperlink" Target="https://en.wikipedia.org/wiki/Writing" TargetMode="External"/><Relationship Id="rId11" Type="http://schemas.openxmlformats.org/officeDocument/2006/relationships/hyperlink" Target="https://en.wikipedia.org/wiki/Clay" TargetMode="External"/><Relationship Id="rId24" Type="http://schemas.openxmlformats.org/officeDocument/2006/relationships/hyperlink" Target="https://en.wikipedia.org/wiki/Hexagon" TargetMode="External"/><Relationship Id="rId32" Type="http://schemas.openxmlformats.org/officeDocument/2006/relationships/hyperlink" Target="https://en.wikipedia.org/wiki/Pencil" TargetMode="External"/><Relationship Id="rId5" Type="http://schemas.openxmlformats.org/officeDocument/2006/relationships/hyperlink" Target="https://en.wikipedia.org/wiki/File:En-us-pencil.ogg" TargetMode="External"/><Relationship Id="rId15" Type="http://schemas.openxmlformats.org/officeDocument/2006/relationships/hyperlink" Target="https://en.wikipedia.org/wiki/Ultraviolet_radiation" TargetMode="External"/><Relationship Id="rId23" Type="http://schemas.openxmlformats.org/officeDocument/2006/relationships/hyperlink" Target="https://en.wikipedia.org/wiki/Wood" TargetMode="External"/><Relationship Id="rId28" Type="http://schemas.openxmlformats.org/officeDocument/2006/relationships/hyperlink" Target="https://en.wikipedia.org/wiki/Abrasion_(mechanical)" TargetMode="External"/><Relationship Id="rId10" Type="http://schemas.openxmlformats.org/officeDocument/2006/relationships/hyperlink" Target="https://en.wikipedia.org/wiki/Graphite" TargetMode="External"/><Relationship Id="rId19" Type="http://schemas.openxmlformats.org/officeDocument/2006/relationships/hyperlink" Target="https://en.wikipedia.org/wiki/Blue_pencil_(editing)" TargetMode="External"/><Relationship Id="rId31" Type="http://schemas.openxmlformats.org/officeDocument/2006/relationships/hyperlink" Target="https://en.wikipedia.org/wiki/Ink" TargetMode="External"/><Relationship Id="rId4" Type="http://schemas.openxmlformats.org/officeDocument/2006/relationships/hyperlink" Target="https://en.wikipedia.org/wiki/Help:IPA/English" TargetMode="External"/><Relationship Id="rId9" Type="http://schemas.openxmlformats.org/officeDocument/2006/relationships/hyperlink" Target="https://en.wikipedia.org/wiki/Hand" TargetMode="External"/><Relationship Id="rId14" Type="http://schemas.openxmlformats.org/officeDocument/2006/relationships/hyperlink" Target="https://en.wikipedia.org/wiki/Solvent" TargetMode="External"/><Relationship Id="rId22" Type="http://schemas.openxmlformats.org/officeDocument/2006/relationships/hyperlink" Target="https://en.wikipedia.org/wiki/Porcelain" TargetMode="External"/><Relationship Id="rId27" Type="http://schemas.openxmlformats.org/officeDocument/2006/relationships/hyperlink" Target="https://en.wikipedia.org/wiki/Mechanical_pencil" TargetMode="External"/><Relationship Id="rId30" Type="http://schemas.openxmlformats.org/officeDocument/2006/relationships/hyperlink" Target="https://en.wikipedia.org/wiki/Pen"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s://en.wikipedia.org/wiki/Penci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ny pencils in a row on a yellow background.">
            <a:extLst>
              <a:ext uri="{FF2B5EF4-FFF2-40B4-BE49-F238E27FC236}">
                <a16:creationId xmlns:a16="http://schemas.microsoft.com/office/drawing/2014/main" id="{75DCE86D-25DD-E24F-09BF-AE857A43C6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0" y="0"/>
            <a:ext cx="12192000" cy="693682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descr="Transparent black rectangle">
            <a:extLst>
              <a:ext uri="{FF2B5EF4-FFF2-40B4-BE49-F238E27FC236}">
                <a16:creationId xmlns:a16="http://schemas.microsoft.com/office/drawing/2014/main" id="{3F0D115B-BE4B-297F-301C-CB57B32F44D7}"/>
              </a:ext>
            </a:extLst>
          </p:cNvPr>
          <p:cNvSpPr/>
          <p:nvPr/>
        </p:nvSpPr>
        <p:spPr>
          <a:xfrm>
            <a:off x="0" y="0"/>
            <a:ext cx="12192000" cy="6858000"/>
          </a:xfrm>
          <a:prstGeom prst="rect">
            <a:avLst/>
          </a:prstGeom>
          <a:solidFill>
            <a:schemeClr val="dk1">
              <a:alpha val="48353"/>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 name="Title 3">
            <a:extLst>
              <a:ext uri="{FF2B5EF4-FFF2-40B4-BE49-F238E27FC236}">
                <a16:creationId xmlns:a16="http://schemas.microsoft.com/office/drawing/2014/main" id="{CABB5507-6A01-5068-AB84-94DD5D86AF57}"/>
              </a:ext>
            </a:extLst>
          </p:cNvPr>
          <p:cNvSpPr>
            <a:spLocks noGrp="1"/>
          </p:cNvSpPr>
          <p:nvPr>
            <p:ph type="title"/>
          </p:nvPr>
        </p:nvSpPr>
        <p:spPr/>
        <p:txBody>
          <a:bodyPr/>
          <a:lstStyle/>
          <a:p>
            <a:r>
              <a:rPr lang="en-US" b="1" dirty="0">
                <a:solidFill>
                  <a:schemeClr val="bg1"/>
                </a:solidFill>
              </a:rPr>
              <a:t>What is a pencil?</a:t>
            </a:r>
          </a:p>
        </p:txBody>
      </p:sp>
      <p:sp>
        <p:nvSpPr>
          <p:cNvPr id="5" name="Text Placeholder 4">
            <a:extLst>
              <a:ext uri="{FF2B5EF4-FFF2-40B4-BE49-F238E27FC236}">
                <a16:creationId xmlns:a16="http://schemas.microsoft.com/office/drawing/2014/main" id="{143AA212-795A-4E25-502E-D07D5015525A}"/>
              </a:ext>
            </a:extLst>
          </p:cNvPr>
          <p:cNvSpPr>
            <a:spLocks noGrp="1"/>
          </p:cNvSpPr>
          <p:nvPr>
            <p:ph type="body" idx="1"/>
          </p:nvPr>
        </p:nvSpPr>
        <p:spPr>
          <a:xfrm>
            <a:off x="839788" y="1481467"/>
            <a:ext cx="5157787" cy="823912"/>
          </a:xfrm>
        </p:spPr>
        <p:txBody>
          <a:bodyPr/>
          <a:lstStyle/>
          <a:p>
            <a:r>
              <a:rPr lang="en-US" dirty="0">
                <a:solidFill>
                  <a:schemeClr val="bg1"/>
                </a:solidFill>
              </a:rPr>
              <a:t>A definition:</a:t>
            </a:r>
          </a:p>
        </p:txBody>
      </p:sp>
      <p:sp>
        <p:nvSpPr>
          <p:cNvPr id="6" name="Content Placeholder 5">
            <a:extLst>
              <a:ext uri="{FF2B5EF4-FFF2-40B4-BE49-F238E27FC236}">
                <a16:creationId xmlns:a16="http://schemas.microsoft.com/office/drawing/2014/main" id="{411EE7F2-C12B-D90B-FAF0-B41E37CBCEFB}"/>
              </a:ext>
            </a:extLst>
          </p:cNvPr>
          <p:cNvSpPr>
            <a:spLocks noGrp="1"/>
          </p:cNvSpPr>
          <p:nvPr>
            <p:ph sz="half" idx="2"/>
          </p:nvPr>
        </p:nvSpPr>
        <p:spPr/>
        <p:txBody>
          <a:bodyPr>
            <a:normAutofit fontScale="47500" lnSpcReduction="20000"/>
          </a:bodyPr>
          <a:lstStyle/>
          <a:p>
            <a:pPr>
              <a:lnSpc>
                <a:spcPct val="120000"/>
              </a:lnSpc>
              <a:spcBef>
                <a:spcPts val="600"/>
              </a:spcBef>
            </a:pPr>
            <a:r>
              <a:rPr lang="en-CA" dirty="0">
                <a:solidFill>
                  <a:schemeClr val="bg1"/>
                </a:solidFill>
              </a:rPr>
              <a:t>A </a:t>
            </a:r>
            <a:r>
              <a:rPr lang="en-CA" b="1" dirty="0">
                <a:solidFill>
                  <a:schemeClr val="bg1"/>
                </a:solidFill>
              </a:rPr>
              <a:t>pencil</a:t>
            </a:r>
            <a:r>
              <a:rPr lang="en-CA" dirty="0">
                <a:solidFill>
                  <a:schemeClr val="bg1"/>
                </a:solidFill>
              </a:rPr>
              <a:t> (</a:t>
            </a:r>
            <a:r>
              <a:rPr lang="en-CA" dirty="0">
                <a:solidFill>
                  <a:srgbClr val="467886"/>
                </a:solidFill>
                <a:hlinkClick r:id="rId4" tooltip="Help:IPA/English">
                  <a:extLst>
                    <a:ext uri="{A12FA001-AC4F-418D-AE19-62706E023703}">
                      <ahyp:hlinkClr xmlns:ahyp="http://schemas.microsoft.com/office/drawing/2018/hyperlinkcolor" val="tx"/>
                    </a:ext>
                  </a:extLst>
                </a:hlinkClick>
              </a:rPr>
              <a:t>/</a:t>
            </a:r>
            <a:r>
              <a:rPr lang="en-CA" dirty="0">
                <a:solidFill>
                  <a:srgbClr val="467886"/>
                </a:solidFill>
                <a:effectLst/>
                <a:hlinkClick r:id="rId4" tooltip="Help:IPA/English">
                  <a:extLst>
                    <a:ext uri="{A12FA001-AC4F-418D-AE19-62706E023703}">
                      <ahyp:hlinkClr xmlns:ahyp="http://schemas.microsoft.com/office/drawing/2018/hyperlinkcolor" val="tx"/>
                    </a:ext>
                  </a:extLst>
                </a:hlinkClick>
              </a:rPr>
              <a:t>ˈpɛnsəl</a:t>
            </a:r>
            <a:r>
              <a:rPr lang="en-CA" dirty="0">
                <a:solidFill>
                  <a:schemeClr val="bg1"/>
                </a:solidFill>
                <a:hlinkClick r:id="rId4" tooltip="Help:IPA/English">
                  <a:extLst>
                    <a:ext uri="{A12FA001-AC4F-418D-AE19-62706E023703}">
                      <ahyp:hlinkClr xmlns:ahyp="http://schemas.microsoft.com/office/drawing/2018/hyperlinkcolor" val="tx"/>
                    </a:ext>
                  </a:extLst>
                </a:hlinkClick>
              </a:rPr>
              <a:t>/</a:t>
            </a:r>
            <a:r>
              <a:rPr lang="en-CA" dirty="0">
                <a:solidFill>
                  <a:schemeClr val="bg1"/>
                </a:solidFill>
              </a:rPr>
              <a:t> </a:t>
            </a:r>
            <a:r>
              <a:rPr lang="en-CA" baseline="30000" dirty="0">
                <a:solidFill>
                  <a:schemeClr val="bg1"/>
                </a:solidFill>
                <a:hlinkClick r:id="rId5" tooltip="File:En-us-pencil.ogg">
                  <a:extLst>
                    <a:ext uri="{A12FA001-AC4F-418D-AE19-62706E023703}">
                      <ahyp:hlinkClr xmlns:ahyp="http://schemas.microsoft.com/office/drawing/2018/hyperlinkcolor" val="tx"/>
                    </a:ext>
                  </a:extLst>
                </a:hlinkClick>
              </a:rPr>
              <a:t>ⓘ</a:t>
            </a:r>
            <a:r>
              <a:rPr lang="en-CA" dirty="0">
                <a:solidFill>
                  <a:schemeClr val="bg1"/>
                </a:solidFill>
              </a:rPr>
              <a:t>) is a </a:t>
            </a:r>
            <a:r>
              <a:rPr lang="en-CA" dirty="0">
                <a:solidFill>
                  <a:schemeClr val="bg1"/>
                </a:solidFill>
                <a:hlinkClick r:id="rId6" tooltip="Writing">
                  <a:extLst>
                    <a:ext uri="{A12FA001-AC4F-418D-AE19-62706E023703}">
                      <ahyp:hlinkClr xmlns:ahyp="http://schemas.microsoft.com/office/drawing/2018/hyperlinkcolor" val="tx"/>
                    </a:ext>
                  </a:extLst>
                </a:hlinkClick>
              </a:rPr>
              <a:t>writing</a:t>
            </a:r>
            <a:r>
              <a:rPr lang="en-CA" dirty="0">
                <a:solidFill>
                  <a:schemeClr val="bg1"/>
                </a:solidFill>
              </a:rPr>
              <a:t> or </a:t>
            </a:r>
            <a:r>
              <a:rPr lang="en-CA" dirty="0">
                <a:solidFill>
                  <a:schemeClr val="bg1"/>
                </a:solidFill>
                <a:hlinkClick r:id="rId7" tooltip="Drawing">
                  <a:extLst>
                    <a:ext uri="{A12FA001-AC4F-418D-AE19-62706E023703}">
                      <ahyp:hlinkClr xmlns:ahyp="http://schemas.microsoft.com/office/drawing/2018/hyperlinkcolor" val="tx"/>
                    </a:ext>
                  </a:extLst>
                </a:hlinkClick>
              </a:rPr>
              <a:t>drawing</a:t>
            </a:r>
            <a:r>
              <a:rPr lang="en-CA" dirty="0">
                <a:solidFill>
                  <a:schemeClr val="bg1"/>
                </a:solidFill>
              </a:rPr>
              <a:t> implement with a solid </a:t>
            </a:r>
            <a:r>
              <a:rPr lang="en-CA" dirty="0">
                <a:solidFill>
                  <a:schemeClr val="bg1"/>
                </a:solidFill>
                <a:hlinkClick r:id="rId8" tooltip="Pigment">
                  <a:extLst>
                    <a:ext uri="{A12FA001-AC4F-418D-AE19-62706E023703}">
                      <ahyp:hlinkClr xmlns:ahyp="http://schemas.microsoft.com/office/drawing/2018/hyperlinkcolor" val="tx"/>
                    </a:ext>
                  </a:extLst>
                </a:hlinkClick>
              </a:rPr>
              <a:t>pigment</a:t>
            </a:r>
            <a:r>
              <a:rPr lang="en-CA" dirty="0">
                <a:solidFill>
                  <a:schemeClr val="bg1"/>
                </a:solidFill>
              </a:rPr>
              <a:t> core in a protective casing that reduces the risk of core breakage and keeps it from marking the user's </a:t>
            </a:r>
            <a:r>
              <a:rPr lang="en-CA" dirty="0">
                <a:solidFill>
                  <a:schemeClr val="bg1"/>
                </a:solidFill>
                <a:hlinkClick r:id="rId9" tooltip="Hand">
                  <a:extLst>
                    <a:ext uri="{A12FA001-AC4F-418D-AE19-62706E023703}">
                      <ahyp:hlinkClr xmlns:ahyp="http://schemas.microsoft.com/office/drawing/2018/hyperlinkcolor" val="tx"/>
                    </a:ext>
                  </a:extLst>
                </a:hlinkClick>
              </a:rPr>
              <a:t>hand</a:t>
            </a:r>
            <a:r>
              <a:rPr lang="en-CA" dirty="0">
                <a:solidFill>
                  <a:schemeClr val="bg1"/>
                </a:solidFill>
              </a:rPr>
              <a:t>. </a:t>
            </a:r>
          </a:p>
          <a:p>
            <a:pPr>
              <a:lnSpc>
                <a:spcPct val="120000"/>
              </a:lnSpc>
              <a:spcBef>
                <a:spcPts val="600"/>
              </a:spcBef>
            </a:pPr>
            <a:r>
              <a:rPr lang="en-CA" dirty="0">
                <a:solidFill>
                  <a:schemeClr val="bg1"/>
                </a:solidFill>
              </a:rPr>
              <a:t>Most pencil cores are made of </a:t>
            </a:r>
            <a:r>
              <a:rPr lang="en-CA" dirty="0">
                <a:solidFill>
                  <a:schemeClr val="bg1"/>
                </a:solidFill>
                <a:hlinkClick r:id="rId10" tooltip="Graphite">
                  <a:extLst>
                    <a:ext uri="{A12FA001-AC4F-418D-AE19-62706E023703}">
                      <ahyp:hlinkClr xmlns:ahyp="http://schemas.microsoft.com/office/drawing/2018/hyperlinkcolor" val="tx"/>
                    </a:ext>
                  </a:extLst>
                </a:hlinkClick>
              </a:rPr>
              <a:t>graphite</a:t>
            </a:r>
            <a:r>
              <a:rPr lang="en-CA" dirty="0">
                <a:solidFill>
                  <a:schemeClr val="bg1"/>
                </a:solidFill>
              </a:rPr>
              <a:t> powder mixed with a </a:t>
            </a:r>
            <a:r>
              <a:rPr lang="en-CA" dirty="0">
                <a:solidFill>
                  <a:schemeClr val="bg1"/>
                </a:solidFill>
                <a:hlinkClick r:id="rId11" tooltip="Clay">
                  <a:extLst>
                    <a:ext uri="{A12FA001-AC4F-418D-AE19-62706E023703}">
                      <ahyp:hlinkClr xmlns:ahyp="http://schemas.microsoft.com/office/drawing/2018/hyperlinkcolor" val="tx"/>
                    </a:ext>
                  </a:extLst>
                </a:hlinkClick>
              </a:rPr>
              <a:t>clay</a:t>
            </a:r>
            <a:r>
              <a:rPr lang="en-CA" dirty="0">
                <a:solidFill>
                  <a:schemeClr val="bg1"/>
                </a:solidFill>
              </a:rPr>
              <a:t> binder. Graphite pencils (traditionally known as "lead pencils") produce grey or black marks that are easily </a:t>
            </a:r>
            <a:r>
              <a:rPr lang="en-CA" dirty="0">
                <a:solidFill>
                  <a:schemeClr val="bg1"/>
                </a:solidFill>
                <a:hlinkClick r:id="rId12" tooltip="Eraser">
                  <a:extLst>
                    <a:ext uri="{A12FA001-AC4F-418D-AE19-62706E023703}">
                      <ahyp:hlinkClr xmlns:ahyp="http://schemas.microsoft.com/office/drawing/2018/hyperlinkcolor" val="tx"/>
                    </a:ext>
                  </a:extLst>
                </a:hlinkClick>
              </a:rPr>
              <a:t>erased</a:t>
            </a:r>
            <a:r>
              <a:rPr lang="en-CA" dirty="0">
                <a:solidFill>
                  <a:schemeClr val="bg1"/>
                </a:solidFill>
              </a:rPr>
              <a:t>, but otherwise resistant to </a:t>
            </a:r>
            <a:r>
              <a:rPr lang="en-CA" dirty="0">
                <a:solidFill>
                  <a:schemeClr val="bg1"/>
                </a:solidFill>
                <a:hlinkClick r:id="rId13" tooltip="Moisture">
                  <a:extLst>
                    <a:ext uri="{A12FA001-AC4F-418D-AE19-62706E023703}">
                      <ahyp:hlinkClr xmlns:ahyp="http://schemas.microsoft.com/office/drawing/2018/hyperlinkcolor" val="tx"/>
                    </a:ext>
                  </a:extLst>
                </a:hlinkClick>
              </a:rPr>
              <a:t>moisture</a:t>
            </a:r>
            <a:r>
              <a:rPr lang="en-CA" dirty="0">
                <a:solidFill>
                  <a:schemeClr val="bg1"/>
                </a:solidFill>
              </a:rPr>
              <a:t>, most </a:t>
            </a:r>
            <a:r>
              <a:rPr lang="en-CA" dirty="0">
                <a:solidFill>
                  <a:schemeClr val="bg1"/>
                </a:solidFill>
                <a:hlinkClick r:id="rId14" tooltip="Solvent">
                  <a:extLst>
                    <a:ext uri="{A12FA001-AC4F-418D-AE19-62706E023703}">
                      <ahyp:hlinkClr xmlns:ahyp="http://schemas.microsoft.com/office/drawing/2018/hyperlinkcolor" val="tx"/>
                    </a:ext>
                  </a:extLst>
                </a:hlinkClick>
              </a:rPr>
              <a:t>solvents</a:t>
            </a:r>
            <a:r>
              <a:rPr lang="en-CA" dirty="0">
                <a:solidFill>
                  <a:schemeClr val="bg1"/>
                </a:solidFill>
              </a:rPr>
              <a:t>, </a:t>
            </a:r>
            <a:r>
              <a:rPr lang="en-CA" dirty="0">
                <a:solidFill>
                  <a:schemeClr val="bg1"/>
                </a:solidFill>
                <a:hlinkClick r:id="rId15" tooltip="Ultraviolet radiation">
                  <a:extLst>
                    <a:ext uri="{A12FA001-AC4F-418D-AE19-62706E023703}">
                      <ahyp:hlinkClr xmlns:ahyp="http://schemas.microsoft.com/office/drawing/2018/hyperlinkcolor" val="tx"/>
                    </a:ext>
                  </a:extLst>
                </a:hlinkClick>
              </a:rPr>
              <a:t>ultraviolet radiation</a:t>
            </a:r>
            <a:r>
              <a:rPr lang="en-CA" dirty="0">
                <a:solidFill>
                  <a:schemeClr val="bg1"/>
                </a:solidFill>
              </a:rPr>
              <a:t> and natural aging. Other types of pencil cores, such as </a:t>
            </a:r>
            <a:r>
              <a:rPr lang="en-CA" dirty="0">
                <a:solidFill>
                  <a:schemeClr val="bg1"/>
                </a:solidFill>
                <a:hlinkClick r:id="rId16" tooltip="Charcoal (art)">
                  <a:extLst>
                    <a:ext uri="{A12FA001-AC4F-418D-AE19-62706E023703}">
                      <ahyp:hlinkClr xmlns:ahyp="http://schemas.microsoft.com/office/drawing/2018/hyperlinkcolor" val="tx"/>
                    </a:ext>
                  </a:extLst>
                </a:hlinkClick>
              </a:rPr>
              <a:t>those of charcoal</a:t>
            </a:r>
            <a:r>
              <a:rPr lang="en-CA" dirty="0">
                <a:solidFill>
                  <a:schemeClr val="bg1"/>
                </a:solidFill>
              </a:rPr>
              <a:t>, are mainly used for drawing and </a:t>
            </a:r>
            <a:r>
              <a:rPr lang="en-CA" dirty="0">
                <a:solidFill>
                  <a:schemeClr val="bg1"/>
                </a:solidFill>
                <a:hlinkClick r:id="rId17" tooltip="Sketch (drawing)">
                  <a:extLst>
                    <a:ext uri="{A12FA001-AC4F-418D-AE19-62706E023703}">
                      <ahyp:hlinkClr xmlns:ahyp="http://schemas.microsoft.com/office/drawing/2018/hyperlinkcolor" val="tx"/>
                    </a:ext>
                  </a:extLst>
                </a:hlinkClick>
              </a:rPr>
              <a:t>sketching</a:t>
            </a:r>
            <a:r>
              <a:rPr lang="en-CA" dirty="0">
                <a:solidFill>
                  <a:schemeClr val="bg1"/>
                </a:solidFill>
              </a:rPr>
              <a:t>. </a:t>
            </a:r>
            <a:r>
              <a:rPr lang="en-CA" dirty="0">
                <a:solidFill>
                  <a:schemeClr val="bg1"/>
                </a:solidFill>
                <a:hlinkClick r:id="rId18" tooltip="Coloured pencils">
                  <a:extLst>
                    <a:ext uri="{A12FA001-AC4F-418D-AE19-62706E023703}">
                      <ahyp:hlinkClr xmlns:ahyp="http://schemas.microsoft.com/office/drawing/2018/hyperlinkcolor" val="tx"/>
                    </a:ext>
                  </a:extLst>
                </a:hlinkClick>
              </a:rPr>
              <a:t>Coloured pencils</a:t>
            </a:r>
            <a:r>
              <a:rPr lang="en-CA" dirty="0">
                <a:solidFill>
                  <a:schemeClr val="bg1"/>
                </a:solidFill>
              </a:rPr>
              <a:t> are sometimes used by teachers or editors </a:t>
            </a:r>
            <a:r>
              <a:rPr lang="en-CA" dirty="0">
                <a:solidFill>
                  <a:schemeClr val="bg1"/>
                </a:solidFill>
                <a:hlinkClick r:id="rId19" tooltip="Blue pencil (editing)">
                  <a:extLst>
                    <a:ext uri="{A12FA001-AC4F-418D-AE19-62706E023703}">
                      <ahyp:hlinkClr xmlns:ahyp="http://schemas.microsoft.com/office/drawing/2018/hyperlinkcolor" val="tx"/>
                    </a:ext>
                  </a:extLst>
                </a:hlinkClick>
              </a:rPr>
              <a:t>to correct submitted texts</a:t>
            </a:r>
            <a:r>
              <a:rPr lang="en-CA" dirty="0">
                <a:solidFill>
                  <a:schemeClr val="bg1"/>
                </a:solidFill>
              </a:rPr>
              <a:t>, but are typically regarded as art supplies, especially those with cores made from wax-based binders that tend to smear when erasers are applied to them. </a:t>
            </a:r>
            <a:r>
              <a:rPr lang="en-CA" dirty="0">
                <a:solidFill>
                  <a:schemeClr val="bg1"/>
                </a:solidFill>
                <a:hlinkClick r:id="rId20" tooltip="Grease pencil">
                  <a:extLst>
                    <a:ext uri="{A12FA001-AC4F-418D-AE19-62706E023703}">
                      <ahyp:hlinkClr xmlns:ahyp="http://schemas.microsoft.com/office/drawing/2018/hyperlinkcolor" val="tx"/>
                    </a:ext>
                  </a:extLst>
                </a:hlinkClick>
              </a:rPr>
              <a:t>Grease pencils</a:t>
            </a:r>
            <a:r>
              <a:rPr lang="en-CA" dirty="0">
                <a:solidFill>
                  <a:schemeClr val="bg1"/>
                </a:solidFill>
              </a:rPr>
              <a:t> have a softer, oily core that can leave marks on smooth surfaces such as </a:t>
            </a:r>
            <a:r>
              <a:rPr lang="en-CA" dirty="0">
                <a:solidFill>
                  <a:schemeClr val="bg1"/>
                </a:solidFill>
                <a:hlinkClick r:id="rId21" tooltip="Glass">
                  <a:extLst>
                    <a:ext uri="{A12FA001-AC4F-418D-AE19-62706E023703}">
                      <ahyp:hlinkClr xmlns:ahyp="http://schemas.microsoft.com/office/drawing/2018/hyperlinkcolor" val="tx"/>
                    </a:ext>
                  </a:extLst>
                </a:hlinkClick>
              </a:rPr>
              <a:t>glass</a:t>
            </a:r>
            <a:r>
              <a:rPr lang="en-CA" dirty="0">
                <a:solidFill>
                  <a:schemeClr val="bg1"/>
                </a:solidFill>
              </a:rPr>
              <a:t> or </a:t>
            </a:r>
            <a:r>
              <a:rPr lang="en-CA" dirty="0">
                <a:solidFill>
                  <a:schemeClr val="bg1"/>
                </a:solidFill>
                <a:hlinkClick r:id="rId22" tooltip="Porcelain">
                  <a:extLst>
                    <a:ext uri="{A12FA001-AC4F-418D-AE19-62706E023703}">
                      <ahyp:hlinkClr xmlns:ahyp="http://schemas.microsoft.com/office/drawing/2018/hyperlinkcolor" val="tx"/>
                    </a:ext>
                  </a:extLst>
                </a:hlinkClick>
              </a:rPr>
              <a:t>porcelain</a:t>
            </a:r>
            <a:r>
              <a:rPr lang="en-CA" dirty="0">
                <a:solidFill>
                  <a:schemeClr val="bg1"/>
                </a:solidFill>
              </a:rPr>
              <a:t>. </a:t>
            </a:r>
          </a:p>
          <a:p>
            <a:pPr>
              <a:lnSpc>
                <a:spcPct val="120000"/>
              </a:lnSpc>
              <a:spcBef>
                <a:spcPts val="600"/>
              </a:spcBef>
            </a:pPr>
            <a:endParaRPr lang="en-US" dirty="0">
              <a:solidFill>
                <a:schemeClr val="bg1"/>
              </a:solidFill>
            </a:endParaRPr>
          </a:p>
        </p:txBody>
      </p:sp>
      <p:sp>
        <p:nvSpPr>
          <p:cNvPr id="8" name="Content Placeholder 7">
            <a:extLst>
              <a:ext uri="{FF2B5EF4-FFF2-40B4-BE49-F238E27FC236}">
                <a16:creationId xmlns:a16="http://schemas.microsoft.com/office/drawing/2014/main" id="{E973B5F4-40B3-71BB-C2F5-46044A6F844B}"/>
              </a:ext>
            </a:extLst>
          </p:cNvPr>
          <p:cNvSpPr>
            <a:spLocks noGrp="1"/>
          </p:cNvSpPr>
          <p:nvPr>
            <p:ph sz="quarter" idx="4"/>
          </p:nvPr>
        </p:nvSpPr>
        <p:spPr/>
        <p:txBody>
          <a:bodyPr>
            <a:normAutofit fontScale="47500" lnSpcReduction="20000"/>
          </a:bodyPr>
          <a:lstStyle/>
          <a:p>
            <a:pPr>
              <a:lnSpc>
                <a:spcPct val="120000"/>
              </a:lnSpc>
              <a:spcBef>
                <a:spcPts val="600"/>
              </a:spcBef>
            </a:pPr>
            <a:r>
              <a:rPr lang="en-CA" dirty="0">
                <a:solidFill>
                  <a:schemeClr val="bg1"/>
                </a:solidFill>
              </a:rPr>
              <a:t>The most common pencil casing is thin </a:t>
            </a:r>
            <a:r>
              <a:rPr lang="en-CA" dirty="0">
                <a:solidFill>
                  <a:schemeClr val="bg1"/>
                </a:solidFill>
                <a:hlinkClick r:id="rId23" tooltip="Wood">
                  <a:extLst>
                    <a:ext uri="{A12FA001-AC4F-418D-AE19-62706E023703}">
                      <ahyp:hlinkClr xmlns:ahyp="http://schemas.microsoft.com/office/drawing/2018/hyperlinkcolor" val="tx"/>
                    </a:ext>
                  </a:extLst>
                </a:hlinkClick>
              </a:rPr>
              <a:t>wood</a:t>
            </a:r>
            <a:r>
              <a:rPr lang="en-CA" dirty="0">
                <a:solidFill>
                  <a:schemeClr val="bg1"/>
                </a:solidFill>
              </a:rPr>
              <a:t>, usually </a:t>
            </a:r>
            <a:r>
              <a:rPr lang="en-CA" dirty="0">
                <a:solidFill>
                  <a:schemeClr val="bg1"/>
                </a:solidFill>
                <a:hlinkClick r:id="rId24" tooltip="Hexagon">
                  <a:extLst>
                    <a:ext uri="{A12FA001-AC4F-418D-AE19-62706E023703}">
                      <ahyp:hlinkClr xmlns:ahyp="http://schemas.microsoft.com/office/drawing/2018/hyperlinkcolor" val="tx"/>
                    </a:ext>
                  </a:extLst>
                </a:hlinkClick>
              </a:rPr>
              <a:t>hexagonal</a:t>
            </a:r>
            <a:r>
              <a:rPr lang="en-CA" dirty="0">
                <a:solidFill>
                  <a:schemeClr val="bg1"/>
                </a:solidFill>
              </a:rPr>
              <a:t> in section, but sometimes </a:t>
            </a:r>
            <a:r>
              <a:rPr lang="en-CA" dirty="0">
                <a:solidFill>
                  <a:schemeClr val="bg1"/>
                </a:solidFill>
                <a:hlinkClick r:id="rId25" tooltip="Cylinder (geometry)">
                  <a:extLst>
                    <a:ext uri="{A12FA001-AC4F-418D-AE19-62706E023703}">
                      <ahyp:hlinkClr xmlns:ahyp="http://schemas.microsoft.com/office/drawing/2018/hyperlinkcolor" val="tx"/>
                    </a:ext>
                  </a:extLst>
                </a:hlinkClick>
              </a:rPr>
              <a:t>cylindrical</a:t>
            </a:r>
            <a:r>
              <a:rPr lang="en-CA" dirty="0">
                <a:solidFill>
                  <a:schemeClr val="bg1"/>
                </a:solidFill>
              </a:rPr>
              <a:t> or </a:t>
            </a:r>
            <a:r>
              <a:rPr lang="en-CA" dirty="0">
                <a:solidFill>
                  <a:schemeClr val="bg1"/>
                </a:solidFill>
                <a:hlinkClick r:id="rId26" tooltip="Triangle">
                  <a:extLst>
                    <a:ext uri="{A12FA001-AC4F-418D-AE19-62706E023703}">
                      <ahyp:hlinkClr xmlns:ahyp="http://schemas.microsoft.com/office/drawing/2018/hyperlinkcolor" val="tx"/>
                    </a:ext>
                  </a:extLst>
                </a:hlinkClick>
              </a:rPr>
              <a:t>triangular</a:t>
            </a:r>
            <a:r>
              <a:rPr lang="en-CA" dirty="0">
                <a:solidFill>
                  <a:schemeClr val="bg1"/>
                </a:solidFill>
              </a:rPr>
              <a:t>, permanently bonded to the core. Casings may be of other materials, such as plastic or paper. To use the pencil, the casing must be carved or peeled off to expose the working end of the core as a sharp point. </a:t>
            </a:r>
            <a:r>
              <a:rPr lang="en-CA" dirty="0">
                <a:solidFill>
                  <a:schemeClr val="bg1"/>
                </a:solidFill>
                <a:hlinkClick r:id="rId27" tooltip="Mechanical pencil">
                  <a:extLst>
                    <a:ext uri="{A12FA001-AC4F-418D-AE19-62706E023703}">
                      <ahyp:hlinkClr xmlns:ahyp="http://schemas.microsoft.com/office/drawing/2018/hyperlinkcolor" val="tx"/>
                    </a:ext>
                  </a:extLst>
                </a:hlinkClick>
              </a:rPr>
              <a:t>Mechanical pencils</a:t>
            </a:r>
            <a:r>
              <a:rPr lang="en-CA" dirty="0">
                <a:solidFill>
                  <a:schemeClr val="bg1"/>
                </a:solidFill>
              </a:rPr>
              <a:t> have more elaborate casings which are not bonded to the core; instead, they support separate, mobile </a:t>
            </a:r>
            <a:r>
              <a:rPr lang="en-CA" dirty="0">
                <a:solidFill>
                  <a:schemeClr val="bg1"/>
                </a:solidFill>
                <a:hlinkClick r:id="rId8" tooltip="Pigment">
                  <a:extLst>
                    <a:ext uri="{A12FA001-AC4F-418D-AE19-62706E023703}">
                      <ahyp:hlinkClr xmlns:ahyp="http://schemas.microsoft.com/office/drawing/2018/hyperlinkcolor" val="tx"/>
                    </a:ext>
                  </a:extLst>
                </a:hlinkClick>
              </a:rPr>
              <a:t>pigment</a:t>
            </a:r>
            <a:r>
              <a:rPr lang="en-CA" dirty="0">
                <a:solidFill>
                  <a:schemeClr val="bg1"/>
                </a:solidFill>
              </a:rPr>
              <a:t> cores that can be extended or retracted (usually through the casing's tip) as needed. These casings can be reloaded with new cores (usually graphite) as the previous ones are exhausted. </a:t>
            </a:r>
          </a:p>
          <a:p>
            <a:pPr>
              <a:lnSpc>
                <a:spcPct val="120000"/>
              </a:lnSpc>
              <a:spcBef>
                <a:spcPts val="600"/>
              </a:spcBef>
            </a:pPr>
            <a:endParaRPr lang="en-CA" dirty="0">
              <a:solidFill>
                <a:schemeClr val="bg1"/>
              </a:solidFill>
            </a:endParaRPr>
          </a:p>
          <a:p>
            <a:pPr>
              <a:lnSpc>
                <a:spcPct val="120000"/>
              </a:lnSpc>
              <a:spcBef>
                <a:spcPts val="600"/>
              </a:spcBef>
            </a:pPr>
            <a:r>
              <a:rPr lang="en-CA" dirty="0">
                <a:solidFill>
                  <a:schemeClr val="bg1"/>
                </a:solidFill>
              </a:rPr>
              <a:t>Pencils create marks by physical </a:t>
            </a:r>
            <a:r>
              <a:rPr lang="en-CA" dirty="0">
                <a:solidFill>
                  <a:schemeClr val="bg1"/>
                </a:solidFill>
                <a:hlinkClick r:id="rId28" tooltip="Abrasion (mechanical)">
                  <a:extLst>
                    <a:ext uri="{A12FA001-AC4F-418D-AE19-62706E023703}">
                      <ahyp:hlinkClr xmlns:ahyp="http://schemas.microsoft.com/office/drawing/2018/hyperlinkcolor" val="tx"/>
                    </a:ext>
                  </a:extLst>
                </a:hlinkClick>
              </a:rPr>
              <a:t>abrasion</a:t>
            </a:r>
            <a:r>
              <a:rPr lang="en-CA" dirty="0">
                <a:solidFill>
                  <a:schemeClr val="bg1"/>
                </a:solidFill>
              </a:rPr>
              <a:t>, leaving a trail of solid core material that adheres to a sheet of </a:t>
            </a:r>
            <a:r>
              <a:rPr lang="en-CA" dirty="0">
                <a:solidFill>
                  <a:schemeClr val="bg1"/>
                </a:solidFill>
                <a:hlinkClick r:id="rId29" tooltip="Paper">
                  <a:extLst>
                    <a:ext uri="{A12FA001-AC4F-418D-AE19-62706E023703}">
                      <ahyp:hlinkClr xmlns:ahyp="http://schemas.microsoft.com/office/drawing/2018/hyperlinkcolor" val="tx"/>
                    </a:ext>
                  </a:extLst>
                </a:hlinkClick>
              </a:rPr>
              <a:t>paper</a:t>
            </a:r>
            <a:r>
              <a:rPr lang="en-CA" dirty="0">
                <a:solidFill>
                  <a:schemeClr val="bg1"/>
                </a:solidFill>
              </a:rPr>
              <a:t> or other surface. They are distinct from </a:t>
            </a:r>
            <a:r>
              <a:rPr lang="en-CA" dirty="0">
                <a:solidFill>
                  <a:schemeClr val="bg1"/>
                </a:solidFill>
                <a:hlinkClick r:id="rId30" tooltip="Pen">
                  <a:extLst>
                    <a:ext uri="{A12FA001-AC4F-418D-AE19-62706E023703}">
                      <ahyp:hlinkClr xmlns:ahyp="http://schemas.microsoft.com/office/drawing/2018/hyperlinkcolor" val="tx"/>
                    </a:ext>
                  </a:extLst>
                </a:hlinkClick>
              </a:rPr>
              <a:t>pens</a:t>
            </a:r>
            <a:r>
              <a:rPr lang="en-CA" dirty="0">
                <a:solidFill>
                  <a:schemeClr val="bg1"/>
                </a:solidFill>
              </a:rPr>
              <a:t>, which dispense liquid or gel </a:t>
            </a:r>
            <a:r>
              <a:rPr lang="en-CA" dirty="0">
                <a:solidFill>
                  <a:schemeClr val="bg1"/>
                </a:solidFill>
                <a:hlinkClick r:id="rId31" tooltip="Ink">
                  <a:extLst>
                    <a:ext uri="{A12FA001-AC4F-418D-AE19-62706E023703}">
                      <ahyp:hlinkClr xmlns:ahyp="http://schemas.microsoft.com/office/drawing/2018/hyperlinkcolor" val="tx"/>
                    </a:ext>
                  </a:extLst>
                </a:hlinkClick>
              </a:rPr>
              <a:t>ink</a:t>
            </a:r>
            <a:r>
              <a:rPr lang="en-CA" dirty="0">
                <a:solidFill>
                  <a:schemeClr val="bg1"/>
                </a:solidFill>
              </a:rPr>
              <a:t> onto the marked surface. </a:t>
            </a:r>
          </a:p>
          <a:p>
            <a:pPr>
              <a:lnSpc>
                <a:spcPct val="120000"/>
              </a:lnSpc>
              <a:spcBef>
                <a:spcPts val="600"/>
              </a:spcBef>
            </a:pPr>
            <a:endParaRPr lang="en-CA" dirty="0">
              <a:solidFill>
                <a:schemeClr val="bg1"/>
              </a:solidFill>
            </a:endParaRPr>
          </a:p>
          <a:p>
            <a:pPr>
              <a:lnSpc>
                <a:spcPct val="120000"/>
              </a:lnSpc>
              <a:spcBef>
                <a:spcPts val="600"/>
              </a:spcBef>
            </a:pPr>
            <a:endParaRPr lang="en-US" dirty="0">
              <a:solidFill>
                <a:schemeClr val="bg1"/>
              </a:solidFill>
            </a:endParaRPr>
          </a:p>
        </p:txBody>
      </p:sp>
      <p:sp>
        <p:nvSpPr>
          <p:cNvPr id="10" name="TextBox 9">
            <a:extLst>
              <a:ext uri="{FF2B5EF4-FFF2-40B4-BE49-F238E27FC236}">
                <a16:creationId xmlns:a16="http://schemas.microsoft.com/office/drawing/2014/main" id="{2EE76D17-219B-D9C7-8EC1-F2DFCEE9531E}"/>
              </a:ext>
            </a:extLst>
          </p:cNvPr>
          <p:cNvSpPr txBox="1"/>
          <p:nvPr/>
        </p:nvSpPr>
        <p:spPr>
          <a:xfrm>
            <a:off x="848687" y="6116287"/>
            <a:ext cx="5988676" cy="461665"/>
          </a:xfrm>
          <a:prstGeom prst="rect">
            <a:avLst/>
          </a:prstGeom>
          <a:noFill/>
        </p:spPr>
        <p:txBody>
          <a:bodyPr wrap="square" rtlCol="0">
            <a:spAutoFit/>
          </a:bodyPr>
          <a:lstStyle/>
          <a:p>
            <a:r>
              <a:rPr lang="en-US" sz="1200" dirty="0">
                <a:solidFill>
                  <a:schemeClr val="bg1"/>
                </a:solidFill>
              </a:rPr>
              <a:t>Content source: </a:t>
            </a:r>
            <a:r>
              <a:rPr lang="en-US" sz="1200" dirty="0">
                <a:solidFill>
                  <a:schemeClr val="bg1"/>
                </a:solidFill>
                <a:hlinkClick r:id="rId32">
                  <a:extLst>
                    <a:ext uri="{A12FA001-AC4F-418D-AE19-62706E023703}">
                      <ahyp:hlinkClr xmlns:ahyp="http://schemas.microsoft.com/office/drawing/2018/hyperlinkcolor" val="tx"/>
                    </a:ext>
                  </a:extLst>
                </a:hlinkClick>
              </a:rPr>
              <a:t>https://en.wikipedia.org/wiki/Pencil</a:t>
            </a:r>
            <a:endParaRPr lang="en-US" sz="1200" dirty="0">
              <a:solidFill>
                <a:schemeClr val="bg1"/>
              </a:solidFill>
            </a:endParaRPr>
          </a:p>
          <a:p>
            <a:r>
              <a:rPr lang="en-US" sz="1200" dirty="0">
                <a:solidFill>
                  <a:schemeClr val="bg1"/>
                </a:solidFill>
              </a:rPr>
              <a:t>Image: https://</a:t>
            </a:r>
            <a:r>
              <a:rPr lang="en-US" sz="1200" dirty="0" err="1">
                <a:solidFill>
                  <a:schemeClr val="bg1"/>
                </a:solidFill>
              </a:rPr>
              <a:t>www.bbc.com</a:t>
            </a:r>
            <a:r>
              <a:rPr lang="en-US" sz="1200" dirty="0">
                <a:solidFill>
                  <a:schemeClr val="bg1"/>
                </a:solidFill>
              </a:rPr>
              <a:t>/news/business-48383050</a:t>
            </a:r>
          </a:p>
        </p:txBody>
      </p:sp>
    </p:spTree>
    <p:extLst>
      <p:ext uri="{BB962C8B-B14F-4D97-AF65-F5344CB8AC3E}">
        <p14:creationId xmlns:p14="http://schemas.microsoft.com/office/powerpoint/2010/main" val="1856248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mmon pencil with eraser">
            <a:extLst>
              <a:ext uri="{FF2B5EF4-FFF2-40B4-BE49-F238E27FC236}">
                <a16:creationId xmlns:a16="http://schemas.microsoft.com/office/drawing/2014/main" id="{EAACED7F-6E3E-0904-77BE-77945144DFB8}"/>
              </a:ext>
            </a:extLst>
          </p:cNvPr>
          <p:cNvPicPr>
            <a:picLocks noChangeAspect="1" noChangeArrowheads="1"/>
          </p:cNvPicPr>
          <p:nvPr/>
        </p:nvPicPr>
        <p:blipFill rotWithShape="1">
          <a:blip r:embed="rId3"/>
          <a:srcRect t="420" b="7528"/>
          <a:stretch/>
        </p:blipFill>
        <p:spPr bwMode="auto">
          <a:xfrm>
            <a:off x="1223493" y="1146220"/>
            <a:ext cx="9234152" cy="368335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2A852BD-B0AD-78B3-6C79-968D325D9C81}"/>
              </a:ext>
            </a:extLst>
          </p:cNvPr>
          <p:cNvSpPr txBox="1"/>
          <p:nvPr/>
        </p:nvSpPr>
        <p:spPr>
          <a:xfrm>
            <a:off x="838200" y="4756565"/>
            <a:ext cx="2596166" cy="467885"/>
          </a:xfrm>
          <a:prstGeom prst="rect">
            <a:avLst/>
          </a:prstGeom>
          <a:noFill/>
        </p:spPr>
        <p:txBody>
          <a:bodyPr wrap="square" rtlCol="0">
            <a:spAutoFit/>
          </a:bodyPr>
          <a:lstStyle/>
          <a:p>
            <a:pPr>
              <a:lnSpc>
                <a:spcPct val="150000"/>
              </a:lnSpc>
            </a:pPr>
            <a:r>
              <a:rPr lang="en-CA" dirty="0"/>
              <a:t>Graphite Core</a:t>
            </a:r>
          </a:p>
        </p:txBody>
      </p:sp>
      <p:sp>
        <p:nvSpPr>
          <p:cNvPr id="4" name="TextBox 3">
            <a:extLst>
              <a:ext uri="{FF2B5EF4-FFF2-40B4-BE49-F238E27FC236}">
                <a16:creationId xmlns:a16="http://schemas.microsoft.com/office/drawing/2014/main" id="{A83B3633-77D7-F353-C2CB-265AC9236314}"/>
              </a:ext>
            </a:extLst>
          </p:cNvPr>
          <p:cNvSpPr txBox="1"/>
          <p:nvPr/>
        </p:nvSpPr>
        <p:spPr>
          <a:xfrm>
            <a:off x="838200" y="6215876"/>
            <a:ext cx="5988676" cy="276999"/>
          </a:xfrm>
          <a:prstGeom prst="rect">
            <a:avLst/>
          </a:prstGeom>
          <a:noFill/>
        </p:spPr>
        <p:txBody>
          <a:bodyPr wrap="square" rtlCol="0">
            <a:spAutoFit/>
          </a:bodyPr>
          <a:lstStyle/>
          <a:p>
            <a:r>
              <a:rPr lang="en-US" sz="1200" dirty="0"/>
              <a:t>Image Source: h</a:t>
            </a:r>
            <a:r>
              <a:rPr lang="en-US" sz="1200" dirty="0">
                <a:hlinkClick r:id="rId4">
                  <a:extLst>
                    <a:ext uri="{A12FA001-AC4F-418D-AE19-62706E023703}">
                      <ahyp:hlinkClr xmlns:ahyp="http://schemas.microsoft.com/office/drawing/2018/hyperlinkcolor" val="tx"/>
                    </a:ext>
                  </a:extLst>
                </a:hlinkClick>
              </a:rPr>
              <a:t>ttps://en.wikipedia.org/wiki/Pencil</a:t>
            </a:r>
            <a:endParaRPr lang="en-US" sz="1200" dirty="0"/>
          </a:p>
        </p:txBody>
      </p:sp>
      <p:sp>
        <p:nvSpPr>
          <p:cNvPr id="5" name="TextBox 4">
            <a:extLst>
              <a:ext uri="{FF2B5EF4-FFF2-40B4-BE49-F238E27FC236}">
                <a16:creationId xmlns:a16="http://schemas.microsoft.com/office/drawing/2014/main" id="{34E76403-0C52-6F6E-D4A7-4BDBF040D69F}"/>
              </a:ext>
            </a:extLst>
          </p:cNvPr>
          <p:cNvSpPr txBox="1"/>
          <p:nvPr/>
        </p:nvSpPr>
        <p:spPr>
          <a:xfrm>
            <a:off x="2521576" y="4522622"/>
            <a:ext cx="2596166" cy="467885"/>
          </a:xfrm>
          <a:prstGeom prst="rect">
            <a:avLst/>
          </a:prstGeom>
          <a:noFill/>
        </p:spPr>
        <p:txBody>
          <a:bodyPr wrap="square" rtlCol="0">
            <a:spAutoFit/>
          </a:bodyPr>
          <a:lstStyle/>
          <a:p>
            <a:pPr>
              <a:lnSpc>
                <a:spcPct val="150000"/>
              </a:lnSpc>
            </a:pPr>
            <a:r>
              <a:rPr lang="en-CA" dirty="0"/>
              <a:t>Cylinder wood body</a:t>
            </a:r>
          </a:p>
        </p:txBody>
      </p:sp>
      <p:sp>
        <p:nvSpPr>
          <p:cNvPr id="6" name="TextBox 5">
            <a:extLst>
              <a:ext uri="{FF2B5EF4-FFF2-40B4-BE49-F238E27FC236}">
                <a16:creationId xmlns:a16="http://schemas.microsoft.com/office/drawing/2014/main" id="{6E06CB37-B1B4-7C91-7402-720F8D55E67A}"/>
              </a:ext>
            </a:extLst>
          </p:cNvPr>
          <p:cNvSpPr txBox="1"/>
          <p:nvPr/>
        </p:nvSpPr>
        <p:spPr>
          <a:xfrm>
            <a:off x="5427371" y="3588370"/>
            <a:ext cx="2596166" cy="467885"/>
          </a:xfrm>
          <a:prstGeom prst="rect">
            <a:avLst/>
          </a:prstGeom>
          <a:noFill/>
        </p:spPr>
        <p:txBody>
          <a:bodyPr wrap="square" rtlCol="0">
            <a:spAutoFit/>
          </a:bodyPr>
          <a:lstStyle/>
          <a:p>
            <a:pPr>
              <a:lnSpc>
                <a:spcPct val="150000"/>
              </a:lnSpc>
            </a:pPr>
            <a:r>
              <a:rPr lang="en-CA" dirty="0"/>
              <a:t>Hexagonal design</a:t>
            </a:r>
          </a:p>
        </p:txBody>
      </p:sp>
      <p:sp>
        <p:nvSpPr>
          <p:cNvPr id="7" name="TextBox 6">
            <a:extLst>
              <a:ext uri="{FF2B5EF4-FFF2-40B4-BE49-F238E27FC236}">
                <a16:creationId xmlns:a16="http://schemas.microsoft.com/office/drawing/2014/main" id="{87A42235-8004-E5A4-CBE3-C8EE5A82D0A8}"/>
              </a:ext>
            </a:extLst>
          </p:cNvPr>
          <p:cNvSpPr txBox="1"/>
          <p:nvPr/>
        </p:nvSpPr>
        <p:spPr>
          <a:xfrm>
            <a:off x="9315717" y="2602451"/>
            <a:ext cx="1141928" cy="467885"/>
          </a:xfrm>
          <a:prstGeom prst="rect">
            <a:avLst/>
          </a:prstGeom>
          <a:noFill/>
        </p:spPr>
        <p:txBody>
          <a:bodyPr wrap="square" rtlCol="0">
            <a:spAutoFit/>
          </a:bodyPr>
          <a:lstStyle/>
          <a:p>
            <a:pPr>
              <a:lnSpc>
                <a:spcPct val="150000"/>
              </a:lnSpc>
            </a:pPr>
            <a:r>
              <a:rPr lang="en-CA" dirty="0"/>
              <a:t>Ferrule</a:t>
            </a:r>
          </a:p>
        </p:txBody>
      </p:sp>
      <p:sp>
        <p:nvSpPr>
          <p:cNvPr id="8" name="TextBox 7">
            <a:extLst>
              <a:ext uri="{FF2B5EF4-FFF2-40B4-BE49-F238E27FC236}">
                <a16:creationId xmlns:a16="http://schemas.microsoft.com/office/drawing/2014/main" id="{BD557BD2-F89E-B2F3-B856-447A819B47BF}"/>
              </a:ext>
            </a:extLst>
          </p:cNvPr>
          <p:cNvSpPr txBox="1"/>
          <p:nvPr/>
        </p:nvSpPr>
        <p:spPr>
          <a:xfrm>
            <a:off x="10251584" y="2397374"/>
            <a:ext cx="2596166" cy="467885"/>
          </a:xfrm>
          <a:prstGeom prst="rect">
            <a:avLst/>
          </a:prstGeom>
          <a:noFill/>
        </p:spPr>
        <p:txBody>
          <a:bodyPr wrap="square" rtlCol="0">
            <a:spAutoFit/>
          </a:bodyPr>
          <a:lstStyle/>
          <a:p>
            <a:pPr>
              <a:lnSpc>
                <a:spcPct val="150000"/>
              </a:lnSpc>
            </a:pPr>
            <a:r>
              <a:rPr lang="en-CA" dirty="0"/>
              <a:t>Eraser</a:t>
            </a:r>
          </a:p>
        </p:txBody>
      </p:sp>
      <p:sp>
        <p:nvSpPr>
          <p:cNvPr id="2" name="Title 1">
            <a:extLst>
              <a:ext uri="{FF2B5EF4-FFF2-40B4-BE49-F238E27FC236}">
                <a16:creationId xmlns:a16="http://schemas.microsoft.com/office/drawing/2014/main" id="{961F4263-446C-D15E-ECBF-6B9AC6BA3A3D}"/>
              </a:ext>
            </a:extLst>
          </p:cNvPr>
          <p:cNvSpPr>
            <a:spLocks noGrp="1"/>
          </p:cNvSpPr>
          <p:nvPr>
            <p:ph type="title"/>
          </p:nvPr>
        </p:nvSpPr>
        <p:spPr/>
        <p:txBody>
          <a:bodyPr/>
          <a:lstStyle/>
          <a:p>
            <a:r>
              <a:rPr lang="en-US" b="1" dirty="0"/>
              <a:t>What is a pencil?</a:t>
            </a:r>
            <a:endParaRPr lang="en-US" dirty="0"/>
          </a:p>
        </p:txBody>
      </p:sp>
      <p:sp>
        <p:nvSpPr>
          <p:cNvPr id="9" name="TextBox 8">
            <a:extLst>
              <a:ext uri="{FF2B5EF4-FFF2-40B4-BE49-F238E27FC236}">
                <a16:creationId xmlns:a16="http://schemas.microsoft.com/office/drawing/2014/main" id="{47324E01-46E0-7AC5-8F7A-ADAB9CF18E2F}"/>
              </a:ext>
            </a:extLst>
          </p:cNvPr>
          <p:cNvSpPr txBox="1"/>
          <p:nvPr/>
        </p:nvSpPr>
        <p:spPr>
          <a:xfrm>
            <a:off x="838200" y="5953937"/>
            <a:ext cx="1016358" cy="276999"/>
          </a:xfrm>
          <a:prstGeom prst="rect">
            <a:avLst/>
          </a:prstGeom>
          <a:noFill/>
        </p:spPr>
        <p:txBody>
          <a:bodyPr wrap="square" rtlCol="0">
            <a:spAutoFit/>
          </a:bodyPr>
          <a:lstStyle/>
          <a:p>
            <a:r>
              <a:rPr lang="en-US" sz="1200" b="1" dirty="0"/>
              <a:t>Learn More:</a:t>
            </a:r>
          </a:p>
        </p:txBody>
      </p:sp>
    </p:spTree>
    <p:extLst>
      <p:ext uri="{BB962C8B-B14F-4D97-AF65-F5344CB8AC3E}">
        <p14:creationId xmlns:p14="http://schemas.microsoft.com/office/powerpoint/2010/main" val="7178232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0B4C1A625A0F4F99BBC84DD088F7B7" ma:contentTypeVersion="4" ma:contentTypeDescription="Create a new document." ma:contentTypeScope="" ma:versionID="3dd40a4f30d13c97e9cb2f89a364052c">
  <xsd:schema xmlns:xsd="http://www.w3.org/2001/XMLSchema" xmlns:xs="http://www.w3.org/2001/XMLSchema" xmlns:p="http://schemas.microsoft.com/office/2006/metadata/properties" xmlns:ns2="c63e29f2-f1de-4078-b509-1598f0405e11" targetNamespace="http://schemas.microsoft.com/office/2006/metadata/properties" ma:root="true" ma:fieldsID="1fd33c547ad996256c38d81b6679e596" ns2:_="">
    <xsd:import namespace="c63e29f2-f1de-4078-b509-1598f0405e1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3e29f2-f1de-4078-b509-1598f0405e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0D9E32B-A0FE-40A5-AE26-9C6B511D1D4B}"/>
</file>

<file path=customXml/itemProps2.xml><?xml version="1.0" encoding="utf-8"?>
<ds:datastoreItem xmlns:ds="http://schemas.openxmlformats.org/officeDocument/2006/customXml" ds:itemID="{7F50C563-3223-4507-B337-A90CA062A0BC}"/>
</file>

<file path=customXml/itemProps3.xml><?xml version="1.0" encoding="utf-8"?>
<ds:datastoreItem xmlns:ds="http://schemas.openxmlformats.org/officeDocument/2006/customXml" ds:itemID="{1DA89459-63B0-4AA4-B103-999752F58F12}"/>
</file>

<file path=docProps/app.xml><?xml version="1.0" encoding="utf-8"?>
<Properties xmlns="http://schemas.openxmlformats.org/officeDocument/2006/extended-properties" xmlns:vt="http://schemas.openxmlformats.org/officeDocument/2006/docPropsVTypes">
  <TotalTime>1453</TotalTime>
  <Words>533</Words>
  <Application>Microsoft Macintosh PowerPoint</Application>
  <PresentationFormat>Widescreen</PresentationFormat>
  <Paragraphs>25</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Aptos Display</vt:lpstr>
      <vt:lpstr>Arial</vt:lpstr>
      <vt:lpstr>Office Theme</vt:lpstr>
      <vt:lpstr>What is a pencil?</vt:lpstr>
      <vt:lpstr>What is a pencil?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Lombardo, Chris</dc:creator>
  <cp:lastModifiedBy>Lombardo, Chris</cp:lastModifiedBy>
  <cp:revision>3</cp:revision>
  <dcterms:created xsi:type="dcterms:W3CDTF">2024-10-30T14:02:38Z</dcterms:created>
  <dcterms:modified xsi:type="dcterms:W3CDTF">2024-10-31T14:16:16Z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0x010100BA0B4C1A625A0F4F99BBC84DD088F7B7</vt:lpwstr>
  </property>
</Properties>
</file>