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3"/>
    <p:restoredTop sz="88095"/>
  </p:normalViewPr>
  <p:slideViewPr>
    <p:cSldViewPr snapToGrid="0">
      <p:cViewPr varScale="1">
        <p:scale>
          <a:sx n="100" d="100"/>
          <a:sy n="100" d="100"/>
        </p:scale>
        <p:origin x="176"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9B036-CD63-3145-ABDA-B5B47222C32B}" type="datetimeFigureOut">
              <a:rPr lang="en-US" smtClean="0"/>
              <a:t>10/31/24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89A63-3383-474B-B639-04028144529E}" type="slidenum">
              <a:rPr lang="en-US" smtClean="0"/>
              <a:t>‹#›</a:t>
            </a:fld>
            <a:endParaRPr lang="en-US"/>
          </a:p>
        </p:txBody>
      </p:sp>
    </p:spTree>
    <p:extLst>
      <p:ext uri="{BB962C8B-B14F-4D97-AF65-F5344CB8AC3E}">
        <p14:creationId xmlns:p14="http://schemas.microsoft.com/office/powerpoint/2010/main" val="3182136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slide the learner is presented with a list of information. Remembering or identifying all of the items requires a large cognitive load. The order of the items is disorganized which can also cause confusion</a:t>
            </a:r>
          </a:p>
        </p:txBody>
      </p:sp>
      <p:sp>
        <p:nvSpPr>
          <p:cNvPr id="4" name="Slide Number Placeholder 3"/>
          <p:cNvSpPr>
            <a:spLocks noGrp="1"/>
          </p:cNvSpPr>
          <p:nvPr>
            <p:ph type="sldNum" sz="quarter" idx="5"/>
          </p:nvPr>
        </p:nvSpPr>
        <p:spPr/>
        <p:txBody>
          <a:bodyPr/>
          <a:lstStyle/>
          <a:p>
            <a:fld id="{19289A63-3383-474B-B639-04028144529E}" type="slidenum">
              <a:rPr lang="en-US" smtClean="0"/>
              <a:t>1</a:t>
            </a:fld>
            <a:endParaRPr lang="en-US"/>
          </a:p>
        </p:txBody>
      </p:sp>
    </p:spTree>
    <p:extLst>
      <p:ext uri="{BB962C8B-B14F-4D97-AF65-F5344CB8AC3E}">
        <p14:creationId xmlns:p14="http://schemas.microsoft.com/office/powerpoint/2010/main" val="1190299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the list is grouped or chunked into four smaller segments. Each segment is classified and organized to speed comprehension. There is also the signaling effect happening where the learner can tap into pre-existing knowledge/memories of what each of the categories are. If they needed to identity an item they can quickly scan and find it without much cognitive load. </a:t>
            </a:r>
          </a:p>
        </p:txBody>
      </p:sp>
      <p:sp>
        <p:nvSpPr>
          <p:cNvPr id="4" name="Slide Number Placeholder 3"/>
          <p:cNvSpPr>
            <a:spLocks noGrp="1"/>
          </p:cNvSpPr>
          <p:nvPr>
            <p:ph type="sldNum" sz="quarter" idx="5"/>
          </p:nvPr>
        </p:nvSpPr>
        <p:spPr/>
        <p:txBody>
          <a:bodyPr/>
          <a:lstStyle/>
          <a:p>
            <a:fld id="{19289A63-3383-474B-B639-04028144529E}" type="slidenum">
              <a:rPr lang="en-US" smtClean="0"/>
              <a:t>2</a:t>
            </a:fld>
            <a:endParaRPr lang="en-US"/>
          </a:p>
        </p:txBody>
      </p:sp>
    </p:spTree>
    <p:extLst>
      <p:ext uri="{BB962C8B-B14F-4D97-AF65-F5344CB8AC3E}">
        <p14:creationId xmlns:p14="http://schemas.microsoft.com/office/powerpoint/2010/main" val="1127916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used design to improve the chunking even more. The categories are clearly identified and segmented. It is clear that each category has a heading and the information below is connected. You could take this further by separating the categories to a page each and adding images for each of the items. This would improve accessibility as another mode of learning. </a:t>
            </a:r>
          </a:p>
        </p:txBody>
      </p:sp>
      <p:sp>
        <p:nvSpPr>
          <p:cNvPr id="4" name="Slide Number Placeholder 3"/>
          <p:cNvSpPr>
            <a:spLocks noGrp="1"/>
          </p:cNvSpPr>
          <p:nvPr>
            <p:ph type="sldNum" sz="quarter" idx="5"/>
          </p:nvPr>
        </p:nvSpPr>
        <p:spPr/>
        <p:txBody>
          <a:bodyPr/>
          <a:lstStyle/>
          <a:p>
            <a:fld id="{19289A63-3383-474B-B639-04028144529E}" type="slidenum">
              <a:rPr lang="en-US" smtClean="0"/>
              <a:t>3</a:t>
            </a:fld>
            <a:endParaRPr lang="en-US"/>
          </a:p>
        </p:txBody>
      </p:sp>
    </p:spTree>
    <p:extLst>
      <p:ext uri="{BB962C8B-B14F-4D97-AF65-F5344CB8AC3E}">
        <p14:creationId xmlns:p14="http://schemas.microsoft.com/office/powerpoint/2010/main" val="2883885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D73E-74EB-D7F1-2864-7BCE65198F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F2FD3B-5638-4DCF-60CF-ABE4158028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7E10DD-CB30-198B-2272-E5335BD063B2}"/>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0567F764-1E15-E0C0-9081-4CD0720D4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CD2B1-794F-2713-8AB4-BCFE51E14846}"/>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352840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071F-A9D9-8CCC-DF7F-0A8DE6152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AE92B0-857E-5742-0F8C-8F98DC173E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200B0E-A397-5F76-4C0A-AEBFE6A4B9B2}"/>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5A9B6A41-246B-4FD4-7CDD-F688FD553C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947A6F-5AC1-A8FD-CD45-453FDE462591}"/>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392916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77A87-D40B-7EDD-D3C6-94629F928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151F6F-5841-86AC-7E69-E7A74FC333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38CC66-8459-8252-2FC0-D1E271228A91}"/>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A722F5B7-C0FC-8060-2A0A-4FF58B1E8E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3B6AD-B92A-3228-46DB-712063A7AE8C}"/>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2123988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BC4E7-25D7-376F-A41E-811D9F204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3F927D-8CD2-4629-B186-14852B32BB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CE2265-A11F-4451-F982-86900833B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85A5B1-9228-4BCF-4C62-906DE7491296}"/>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6" name="Footer Placeholder 5">
            <a:extLst>
              <a:ext uri="{FF2B5EF4-FFF2-40B4-BE49-F238E27FC236}">
                <a16:creationId xmlns:a16="http://schemas.microsoft.com/office/drawing/2014/main" id="{73A45CAC-04BE-1837-AFEE-4F560DE5BC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FB9AD-6E5D-980F-C890-E3391ED7444D}"/>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2057797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F5A4-37D4-7618-AE14-063789A034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0C9005-30DD-70AA-31F8-ED107CF65B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02B835-44FE-6CD1-54ED-8FBF067C5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FEFDF2-803D-5C73-FE42-7D278CFCA3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7BA218-2829-33FE-9120-8009C94265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AF2C20-8938-8619-C3F6-65DF2E4911D9}"/>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8" name="Footer Placeholder 7">
            <a:extLst>
              <a:ext uri="{FF2B5EF4-FFF2-40B4-BE49-F238E27FC236}">
                <a16:creationId xmlns:a16="http://schemas.microsoft.com/office/drawing/2014/main" id="{5BFB8DF5-0414-D086-7CEA-89A33EC5A9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60F7D7-27BF-F6B2-44ED-AA29482872C7}"/>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361484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6A683-7761-4EE7-48BE-02D926F1D1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E7AAFE-C4DA-B4A4-A082-97FF6CACE7A9}"/>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4" name="Footer Placeholder 3">
            <a:extLst>
              <a:ext uri="{FF2B5EF4-FFF2-40B4-BE49-F238E27FC236}">
                <a16:creationId xmlns:a16="http://schemas.microsoft.com/office/drawing/2014/main" id="{473CBFCB-ED9B-6B83-0899-B783A6101A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8A47CA-B643-3A10-2328-35FB913491D2}"/>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2172149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544B8B-7C3C-1395-4FAC-71BDC7019470}"/>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3" name="Footer Placeholder 2">
            <a:extLst>
              <a:ext uri="{FF2B5EF4-FFF2-40B4-BE49-F238E27FC236}">
                <a16:creationId xmlns:a16="http://schemas.microsoft.com/office/drawing/2014/main" id="{47D8A57D-13BA-E4F4-65F1-F359E85BE2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FBA025-D655-1FE2-4BD8-0280A7CDB9CF}"/>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2551379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F0078-590E-4C11-8531-24F7F1FB48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3E4F25-0876-12D3-9E5A-E32CD1764A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06A372-D4FC-1F4D-92FE-637B2DF94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3600F1-575D-0160-4584-DD56CEA65F62}"/>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6" name="Footer Placeholder 5">
            <a:extLst>
              <a:ext uri="{FF2B5EF4-FFF2-40B4-BE49-F238E27FC236}">
                <a16:creationId xmlns:a16="http://schemas.microsoft.com/office/drawing/2014/main" id="{C3E4BD96-0874-6891-A03D-CCB46F33ED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E771A9-0E62-6F7A-4DC1-78908F8C90F1}"/>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1702851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3B5E-AA01-A8B7-EE37-B6501411CD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787A44-AF51-882C-6803-6A0B47E9A0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C8CB23-D4F7-1621-02A7-6769FA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22BA3-3E1E-F0DC-39D9-4ADE6C02EBF2}"/>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6" name="Footer Placeholder 5">
            <a:extLst>
              <a:ext uri="{FF2B5EF4-FFF2-40B4-BE49-F238E27FC236}">
                <a16:creationId xmlns:a16="http://schemas.microsoft.com/office/drawing/2014/main" id="{77494154-50A6-C83A-E4B5-40572E3229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A283A-3562-1A7D-8DAD-C712CFC12469}"/>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1656829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8B417-5869-8234-AFBA-18D3FBC652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020455-B277-4239-E108-4AB21D4A3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1D047-A089-19A4-478A-458DF86B4B2D}"/>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87B21393-97E3-53AF-E732-9E504330C5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2DAEA-41D1-DDF6-AE7B-19EAA99AC835}"/>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419002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C75A1-28E7-B899-0433-8D08AA9180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A84443-FE7C-333C-57CD-DFC2F5279B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BDF24-AB3A-D7DB-9354-E319F2B27ADC}"/>
              </a:ext>
            </a:extLst>
          </p:cNvPr>
          <p:cNvSpPr>
            <a:spLocks noGrp="1"/>
          </p:cNvSpPr>
          <p:nvPr>
            <p:ph type="dt" sz="half" idx="10"/>
          </p:nvPr>
        </p:nvSpPr>
        <p:spPr/>
        <p:txBody>
          <a:body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19A7514D-AF0E-F2F6-03E5-F327A7CC70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4E6C4-F038-0654-82A0-18EF573A2A76}"/>
              </a:ext>
            </a:extLst>
          </p:cNvPr>
          <p:cNvSpPr>
            <a:spLocks noGrp="1"/>
          </p:cNvSpPr>
          <p:nvPr>
            <p:ph type="sldNum" sz="quarter" idx="12"/>
          </p:nvPr>
        </p:nvSpPr>
        <p:spPr/>
        <p:txBody>
          <a:bodyPr/>
          <a:lstStyle/>
          <a:p>
            <a:fld id="{58A322DE-A163-A84C-B772-FEC3D8C7EF90}" type="slidenum">
              <a:rPr lang="en-US" smtClean="0"/>
              <a:t>‹#›</a:t>
            </a:fld>
            <a:endParaRPr lang="en-US"/>
          </a:p>
        </p:txBody>
      </p:sp>
    </p:spTree>
    <p:extLst>
      <p:ext uri="{BB962C8B-B14F-4D97-AF65-F5344CB8AC3E}">
        <p14:creationId xmlns:p14="http://schemas.microsoft.com/office/powerpoint/2010/main" val="227890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71F1F0-84AB-9720-299E-918D0BDCC0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689E8C-CA16-94AA-ABA7-6301CA8C6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724079-A296-9DF4-10D3-CEB0FD2922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DAA34A-024F-1D4E-A9F8-81791B6100AB}" type="datetimeFigureOut">
              <a:rPr lang="en-US" smtClean="0"/>
              <a:t>10/31/24</a:t>
            </a:fld>
            <a:endParaRPr lang="en-US"/>
          </a:p>
        </p:txBody>
      </p:sp>
      <p:sp>
        <p:nvSpPr>
          <p:cNvPr id="5" name="Footer Placeholder 4">
            <a:extLst>
              <a:ext uri="{FF2B5EF4-FFF2-40B4-BE49-F238E27FC236}">
                <a16:creationId xmlns:a16="http://schemas.microsoft.com/office/drawing/2014/main" id="{66A9AC54-D09C-4A8E-E055-F5A8408FB7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EC5ACD-E128-5322-15AD-8FF47F6820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A322DE-A163-A84C-B772-FEC3D8C7EF90}" type="slidenum">
              <a:rPr lang="en-US" smtClean="0"/>
              <a:t>‹#›</a:t>
            </a:fld>
            <a:endParaRPr lang="en-US"/>
          </a:p>
        </p:txBody>
      </p:sp>
    </p:spTree>
    <p:extLst>
      <p:ext uri="{BB962C8B-B14F-4D97-AF65-F5344CB8AC3E}">
        <p14:creationId xmlns:p14="http://schemas.microsoft.com/office/powerpoint/2010/main" val="1788163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1C20A7-CEA1-B44D-C8C7-0FD908CA2DD7}"/>
              </a:ext>
            </a:extLst>
          </p:cNvPr>
          <p:cNvSpPr>
            <a:spLocks noGrp="1"/>
          </p:cNvSpPr>
          <p:nvPr>
            <p:ph type="title"/>
          </p:nvPr>
        </p:nvSpPr>
        <p:spPr/>
        <p:txBody>
          <a:bodyPr/>
          <a:lstStyle/>
          <a:p>
            <a:r>
              <a:rPr lang="en-US" dirty="0"/>
              <a:t>Pizza Toppings</a:t>
            </a:r>
          </a:p>
        </p:txBody>
      </p:sp>
      <p:sp>
        <p:nvSpPr>
          <p:cNvPr id="5" name="Content Placeholder 4">
            <a:extLst>
              <a:ext uri="{FF2B5EF4-FFF2-40B4-BE49-F238E27FC236}">
                <a16:creationId xmlns:a16="http://schemas.microsoft.com/office/drawing/2014/main" id="{E2E95B99-D32B-30E0-4F12-7708C28EF442}"/>
              </a:ext>
            </a:extLst>
          </p:cNvPr>
          <p:cNvSpPr>
            <a:spLocks noGrp="1"/>
          </p:cNvSpPr>
          <p:nvPr>
            <p:ph sz="half" idx="1"/>
          </p:nvPr>
        </p:nvSpPr>
        <p:spPr/>
        <p:txBody>
          <a:bodyPr>
            <a:normAutofit fontScale="92500" lnSpcReduction="20000"/>
          </a:bodyPr>
          <a:lstStyle/>
          <a:p>
            <a:pPr marL="0" indent="0">
              <a:buNone/>
            </a:pPr>
            <a:r>
              <a:rPr lang="en-US" dirty="0"/>
              <a:t>Cilantro </a:t>
            </a:r>
          </a:p>
          <a:p>
            <a:pPr marL="0" indent="0">
              <a:buNone/>
            </a:pPr>
            <a:r>
              <a:rPr lang="en-US" dirty="0"/>
              <a:t>Sausage</a:t>
            </a:r>
          </a:p>
          <a:p>
            <a:pPr marL="0" indent="0">
              <a:buNone/>
            </a:pPr>
            <a:r>
              <a:rPr lang="en-US" dirty="0"/>
              <a:t>Spinach</a:t>
            </a:r>
          </a:p>
          <a:p>
            <a:pPr marL="0" indent="0">
              <a:buNone/>
            </a:pPr>
            <a:r>
              <a:rPr lang="en-US" dirty="0"/>
              <a:t>Peppers</a:t>
            </a:r>
          </a:p>
          <a:p>
            <a:pPr marL="0" indent="0">
              <a:buNone/>
            </a:pPr>
            <a:r>
              <a:rPr lang="en-US" dirty="0"/>
              <a:t>Pepperoni</a:t>
            </a:r>
          </a:p>
          <a:p>
            <a:pPr marL="0" indent="0">
              <a:buNone/>
            </a:pPr>
            <a:r>
              <a:rPr lang="en-US" dirty="0"/>
              <a:t>Garlic </a:t>
            </a:r>
          </a:p>
          <a:p>
            <a:pPr marL="0" indent="0">
              <a:buNone/>
            </a:pPr>
            <a:r>
              <a:rPr lang="en-US" dirty="0"/>
              <a:t>Olives</a:t>
            </a:r>
          </a:p>
          <a:p>
            <a:pPr marL="0" indent="0">
              <a:buNone/>
            </a:pPr>
            <a:r>
              <a:rPr lang="en-US" dirty="0"/>
              <a:t>Basil</a:t>
            </a:r>
          </a:p>
          <a:p>
            <a:pPr marL="0" indent="0">
              <a:buNone/>
            </a:pPr>
            <a:r>
              <a:rPr lang="en-US" dirty="0"/>
              <a:t>Mushrooms</a:t>
            </a:r>
          </a:p>
          <a:p>
            <a:pPr marL="0" indent="0">
              <a:buNone/>
            </a:pPr>
            <a:r>
              <a:rPr lang="en-US" dirty="0"/>
              <a:t>Chicken</a:t>
            </a:r>
          </a:p>
          <a:p>
            <a:pPr marL="0" indent="0">
              <a:buNone/>
            </a:pPr>
            <a:endParaRPr lang="en-US" dirty="0"/>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A37BCA6D-C2F5-9D5D-9207-6298CB432BB0}"/>
              </a:ext>
            </a:extLst>
          </p:cNvPr>
          <p:cNvSpPr>
            <a:spLocks noGrp="1"/>
          </p:cNvSpPr>
          <p:nvPr>
            <p:ph sz="half" idx="2"/>
          </p:nvPr>
        </p:nvSpPr>
        <p:spPr>
          <a:xfrm>
            <a:off x="3429000" y="1825625"/>
            <a:ext cx="5181600" cy="4351338"/>
          </a:xfrm>
        </p:spPr>
        <p:txBody>
          <a:bodyPr>
            <a:normAutofit fontScale="92500" lnSpcReduction="20000"/>
          </a:bodyPr>
          <a:lstStyle/>
          <a:p>
            <a:pPr marL="0" indent="0">
              <a:buNone/>
            </a:pPr>
            <a:r>
              <a:rPr lang="en-US" dirty="0"/>
              <a:t>Pineapple</a:t>
            </a:r>
          </a:p>
          <a:p>
            <a:pPr marL="0" indent="0">
              <a:buNone/>
            </a:pPr>
            <a:r>
              <a:rPr lang="en-US" dirty="0"/>
              <a:t>Tomatoes</a:t>
            </a:r>
          </a:p>
          <a:p>
            <a:pPr marL="0" indent="0">
              <a:buNone/>
            </a:pPr>
            <a:r>
              <a:rPr lang="en-US" dirty="0"/>
              <a:t>Onions</a:t>
            </a:r>
          </a:p>
          <a:p>
            <a:pPr marL="0" indent="0">
              <a:buNone/>
            </a:pPr>
            <a:r>
              <a:rPr lang="en-US" dirty="0"/>
              <a:t>Parmesan</a:t>
            </a:r>
          </a:p>
          <a:p>
            <a:pPr marL="0" indent="0">
              <a:buNone/>
            </a:pPr>
            <a:r>
              <a:rPr lang="en-US" dirty="0"/>
              <a:t>Hot peppers</a:t>
            </a:r>
          </a:p>
          <a:p>
            <a:pPr marL="0" indent="0">
              <a:buNone/>
            </a:pPr>
            <a:r>
              <a:rPr lang="en-US" dirty="0"/>
              <a:t>Ham</a:t>
            </a:r>
          </a:p>
          <a:p>
            <a:pPr marL="0" indent="0">
              <a:buNone/>
            </a:pPr>
            <a:r>
              <a:rPr lang="en-US" dirty="0"/>
              <a:t>Oregano</a:t>
            </a:r>
          </a:p>
          <a:p>
            <a:pPr marL="0" indent="0">
              <a:buNone/>
            </a:pPr>
            <a:r>
              <a:rPr lang="en-US" dirty="0"/>
              <a:t>Feta</a:t>
            </a:r>
          </a:p>
          <a:p>
            <a:pPr marL="0" indent="0">
              <a:buNone/>
            </a:pPr>
            <a:r>
              <a:rPr lang="en-US" dirty="0"/>
              <a:t>Bacon</a:t>
            </a:r>
          </a:p>
          <a:p>
            <a:pPr marL="0" indent="0">
              <a:buNone/>
            </a:pPr>
            <a:r>
              <a:rPr lang="en-US" dirty="0"/>
              <a:t>Mozzarella</a:t>
            </a:r>
          </a:p>
          <a:p>
            <a:endParaRPr lang="en-US" dirty="0"/>
          </a:p>
        </p:txBody>
      </p:sp>
    </p:spTree>
    <p:extLst>
      <p:ext uri="{BB962C8B-B14F-4D97-AF65-F5344CB8AC3E}">
        <p14:creationId xmlns:p14="http://schemas.microsoft.com/office/powerpoint/2010/main" val="182250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C6762-3ABB-9F7D-21B6-47783DD536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CD39E-3273-7186-4E82-F7D87C891F53}"/>
              </a:ext>
            </a:extLst>
          </p:cNvPr>
          <p:cNvSpPr>
            <a:spLocks noGrp="1"/>
          </p:cNvSpPr>
          <p:nvPr>
            <p:ph type="title"/>
          </p:nvPr>
        </p:nvSpPr>
        <p:spPr/>
        <p:txBody>
          <a:bodyPr/>
          <a:lstStyle/>
          <a:p>
            <a:r>
              <a:rPr lang="en-US" dirty="0"/>
              <a:t>Pizza Toppings</a:t>
            </a:r>
          </a:p>
        </p:txBody>
      </p:sp>
      <p:sp>
        <p:nvSpPr>
          <p:cNvPr id="5" name="Content Placeholder 4">
            <a:extLst>
              <a:ext uri="{FF2B5EF4-FFF2-40B4-BE49-F238E27FC236}">
                <a16:creationId xmlns:a16="http://schemas.microsoft.com/office/drawing/2014/main" id="{E7B8598B-1C86-82D3-1DED-71E9E37AFD93}"/>
              </a:ext>
            </a:extLst>
          </p:cNvPr>
          <p:cNvSpPr>
            <a:spLocks noGrp="1"/>
          </p:cNvSpPr>
          <p:nvPr>
            <p:ph sz="half" idx="1"/>
          </p:nvPr>
        </p:nvSpPr>
        <p:spPr>
          <a:xfrm>
            <a:off x="838200" y="2187575"/>
            <a:ext cx="2311400" cy="3700463"/>
          </a:xfrm>
        </p:spPr>
        <p:txBody>
          <a:bodyPr>
            <a:normAutofit/>
          </a:bodyPr>
          <a:lstStyle/>
          <a:p>
            <a:pPr marL="0" indent="0">
              <a:buNone/>
            </a:pPr>
            <a:r>
              <a:rPr lang="en-US" dirty="0"/>
              <a:t>Cheese</a:t>
            </a:r>
          </a:p>
          <a:p>
            <a:r>
              <a:rPr lang="en-US" dirty="0"/>
              <a:t>Parmesan</a:t>
            </a:r>
          </a:p>
          <a:p>
            <a:r>
              <a:rPr lang="en-US" dirty="0"/>
              <a:t>Mozzarella</a:t>
            </a:r>
          </a:p>
          <a:p>
            <a:r>
              <a:rPr lang="en-US" dirty="0"/>
              <a:t>Feta</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50C5ADF7-243A-E179-DED5-84396F5EB49E}"/>
              </a:ext>
            </a:extLst>
          </p:cNvPr>
          <p:cNvSpPr>
            <a:spLocks noGrp="1"/>
          </p:cNvSpPr>
          <p:nvPr>
            <p:ph sz="half" idx="2"/>
          </p:nvPr>
        </p:nvSpPr>
        <p:spPr>
          <a:xfrm>
            <a:off x="3877733" y="2187575"/>
            <a:ext cx="2184400" cy="4351338"/>
          </a:xfrm>
        </p:spPr>
        <p:txBody>
          <a:bodyPr>
            <a:normAutofit/>
          </a:bodyPr>
          <a:lstStyle/>
          <a:p>
            <a:pPr marL="0" indent="0">
              <a:buNone/>
            </a:pPr>
            <a:r>
              <a:rPr lang="en-US" dirty="0"/>
              <a:t>Meat</a:t>
            </a:r>
          </a:p>
          <a:p>
            <a:r>
              <a:rPr lang="en-US" dirty="0"/>
              <a:t>Ham</a:t>
            </a:r>
          </a:p>
          <a:p>
            <a:r>
              <a:rPr lang="en-US" dirty="0"/>
              <a:t>Chicken</a:t>
            </a:r>
          </a:p>
          <a:p>
            <a:r>
              <a:rPr lang="en-US" dirty="0"/>
              <a:t>Bacon</a:t>
            </a:r>
          </a:p>
          <a:p>
            <a:r>
              <a:rPr lang="en-US" dirty="0"/>
              <a:t>Sausage</a:t>
            </a:r>
          </a:p>
          <a:p>
            <a:r>
              <a:rPr lang="en-US" dirty="0"/>
              <a:t>Pepperoni</a:t>
            </a:r>
          </a:p>
          <a:p>
            <a:pPr marL="0" indent="0">
              <a:buNone/>
            </a:pPr>
            <a:endParaRPr lang="en-US" dirty="0"/>
          </a:p>
          <a:p>
            <a:pPr marL="0" indent="0">
              <a:buNone/>
            </a:pPr>
            <a:endParaRPr lang="en-US" dirty="0"/>
          </a:p>
          <a:p>
            <a:endParaRPr lang="en-US" dirty="0"/>
          </a:p>
        </p:txBody>
      </p:sp>
      <p:sp>
        <p:nvSpPr>
          <p:cNvPr id="2" name="Content Placeholder 5">
            <a:extLst>
              <a:ext uri="{FF2B5EF4-FFF2-40B4-BE49-F238E27FC236}">
                <a16:creationId xmlns:a16="http://schemas.microsoft.com/office/drawing/2014/main" id="{9AF225DB-D3F1-0B93-5C48-DDB2B8B3CB03}"/>
              </a:ext>
            </a:extLst>
          </p:cNvPr>
          <p:cNvSpPr txBox="1">
            <a:spLocks/>
          </p:cNvSpPr>
          <p:nvPr/>
        </p:nvSpPr>
        <p:spPr>
          <a:xfrm>
            <a:off x="6790266" y="2187575"/>
            <a:ext cx="21844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Veggies</a:t>
            </a:r>
          </a:p>
          <a:p>
            <a:r>
              <a:rPr lang="en-US" dirty="0"/>
              <a:t>Pineapple</a:t>
            </a:r>
          </a:p>
          <a:p>
            <a:r>
              <a:rPr lang="en-US" dirty="0"/>
              <a:t>Tomatoes</a:t>
            </a:r>
          </a:p>
          <a:p>
            <a:r>
              <a:rPr lang="en-US" dirty="0"/>
              <a:t>Onions</a:t>
            </a:r>
          </a:p>
          <a:p>
            <a:r>
              <a:rPr lang="en-US" dirty="0"/>
              <a:t>Parmesan</a:t>
            </a:r>
          </a:p>
          <a:p>
            <a:r>
              <a:rPr lang="en-US" dirty="0"/>
              <a:t>Hot peppers</a:t>
            </a:r>
          </a:p>
          <a:p>
            <a:r>
              <a:rPr lang="en-US" dirty="0"/>
              <a:t>Mushrooms</a:t>
            </a:r>
          </a:p>
          <a:p>
            <a:r>
              <a:rPr lang="en-US" dirty="0"/>
              <a:t>Peppers</a:t>
            </a:r>
          </a:p>
          <a:p>
            <a:r>
              <a:rPr lang="en-US" dirty="0"/>
              <a:t>Spinach</a:t>
            </a:r>
          </a:p>
          <a:p>
            <a:r>
              <a:rPr lang="en-US" dirty="0"/>
              <a:t>Olives</a:t>
            </a:r>
          </a:p>
          <a:p>
            <a:pPr marL="0" indent="0">
              <a:buNone/>
            </a:pPr>
            <a:endParaRPr lang="en-US" dirty="0"/>
          </a:p>
          <a:p>
            <a:pPr marL="0" indent="0">
              <a:buNone/>
            </a:pPr>
            <a:endParaRPr lang="en-US" dirty="0"/>
          </a:p>
          <a:p>
            <a:pPr marL="0" indent="0">
              <a:buFont typeface="Arial" panose="020B0604020202020204" pitchFamily="34" charset="0"/>
              <a:buNone/>
            </a:pPr>
            <a:endParaRPr lang="en-US" dirty="0"/>
          </a:p>
          <a:p>
            <a:endParaRPr lang="en-US" dirty="0"/>
          </a:p>
        </p:txBody>
      </p:sp>
      <p:sp>
        <p:nvSpPr>
          <p:cNvPr id="3" name="Content Placeholder 5">
            <a:extLst>
              <a:ext uri="{FF2B5EF4-FFF2-40B4-BE49-F238E27FC236}">
                <a16:creationId xmlns:a16="http://schemas.microsoft.com/office/drawing/2014/main" id="{B753A21E-D547-657D-15C4-01EE2A81AA05}"/>
              </a:ext>
            </a:extLst>
          </p:cNvPr>
          <p:cNvSpPr txBox="1">
            <a:spLocks/>
          </p:cNvSpPr>
          <p:nvPr/>
        </p:nvSpPr>
        <p:spPr>
          <a:xfrm>
            <a:off x="9702800" y="2187575"/>
            <a:ext cx="2184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Herbs</a:t>
            </a:r>
          </a:p>
          <a:p>
            <a:r>
              <a:rPr lang="en-US" dirty="0"/>
              <a:t>Oregano</a:t>
            </a:r>
          </a:p>
          <a:p>
            <a:r>
              <a:rPr lang="en-US" dirty="0"/>
              <a:t>Basil</a:t>
            </a:r>
          </a:p>
          <a:p>
            <a:r>
              <a:rPr lang="en-US" dirty="0"/>
              <a:t>Garlic</a:t>
            </a:r>
          </a:p>
          <a:p>
            <a:r>
              <a:rPr lang="en-US" dirty="0"/>
              <a:t>Cilantro</a:t>
            </a:r>
          </a:p>
          <a:p>
            <a:endParaRPr lang="en-US" dirty="0"/>
          </a:p>
        </p:txBody>
      </p:sp>
    </p:spTree>
    <p:extLst>
      <p:ext uri="{BB962C8B-B14F-4D97-AF65-F5344CB8AC3E}">
        <p14:creationId xmlns:p14="http://schemas.microsoft.com/office/powerpoint/2010/main" val="306285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AF3D-60B1-5B85-C06C-E623F866DB8F}"/>
            </a:ext>
          </a:extLst>
        </p:cNvPr>
        <p:cNvGrpSpPr/>
        <p:nvPr/>
      </p:nvGrpSpPr>
      <p:grpSpPr>
        <a:xfrm>
          <a:off x="0" y="0"/>
          <a:ext cx="0" cy="0"/>
          <a:chOff x="0" y="0"/>
          <a:chExt cx="0" cy="0"/>
        </a:xfrm>
      </p:grpSpPr>
      <p:sp>
        <p:nvSpPr>
          <p:cNvPr id="8" name="Rectangle 7" descr="Orange rectangle">
            <a:extLst>
              <a:ext uri="{FF2B5EF4-FFF2-40B4-BE49-F238E27FC236}">
                <a16:creationId xmlns:a16="http://schemas.microsoft.com/office/drawing/2014/main" id="{6AD4F510-BD03-53BD-31F3-63420C3B76AF}"/>
              </a:ext>
            </a:extLst>
          </p:cNvPr>
          <p:cNvSpPr/>
          <p:nvPr/>
        </p:nvSpPr>
        <p:spPr>
          <a:xfrm>
            <a:off x="3492500" y="1739900"/>
            <a:ext cx="2463800" cy="7747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descr="Orange rectangle">
            <a:extLst>
              <a:ext uri="{FF2B5EF4-FFF2-40B4-BE49-F238E27FC236}">
                <a16:creationId xmlns:a16="http://schemas.microsoft.com/office/drawing/2014/main" id="{F7190EDF-6CDB-86CF-CBB9-EF5C62E6BDC4}"/>
              </a:ext>
            </a:extLst>
          </p:cNvPr>
          <p:cNvSpPr/>
          <p:nvPr/>
        </p:nvSpPr>
        <p:spPr>
          <a:xfrm>
            <a:off x="6299200" y="1739900"/>
            <a:ext cx="2463800" cy="7747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Orange rectangle">
            <a:extLst>
              <a:ext uri="{FF2B5EF4-FFF2-40B4-BE49-F238E27FC236}">
                <a16:creationId xmlns:a16="http://schemas.microsoft.com/office/drawing/2014/main" id="{969AD4E6-0F28-0D77-56A1-8E6907CC21D8}"/>
              </a:ext>
            </a:extLst>
          </p:cNvPr>
          <p:cNvSpPr/>
          <p:nvPr/>
        </p:nvSpPr>
        <p:spPr>
          <a:xfrm>
            <a:off x="9105900" y="1739900"/>
            <a:ext cx="2463800" cy="7747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Orange rectangle">
            <a:extLst>
              <a:ext uri="{FF2B5EF4-FFF2-40B4-BE49-F238E27FC236}">
                <a16:creationId xmlns:a16="http://schemas.microsoft.com/office/drawing/2014/main" id="{63286CE8-A9E0-E996-A997-D47F824E1170}"/>
              </a:ext>
            </a:extLst>
          </p:cNvPr>
          <p:cNvSpPr/>
          <p:nvPr/>
        </p:nvSpPr>
        <p:spPr>
          <a:xfrm>
            <a:off x="685800" y="1739900"/>
            <a:ext cx="2463800" cy="7747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CE0737C-B97C-6213-8170-2D71FD4CB07E}"/>
              </a:ext>
            </a:extLst>
          </p:cNvPr>
          <p:cNvSpPr>
            <a:spLocks noGrp="1"/>
          </p:cNvSpPr>
          <p:nvPr>
            <p:ph type="title"/>
          </p:nvPr>
        </p:nvSpPr>
        <p:spPr/>
        <p:txBody>
          <a:bodyPr/>
          <a:lstStyle/>
          <a:p>
            <a:r>
              <a:rPr lang="en-US" dirty="0"/>
              <a:t>Pizza Toppings</a:t>
            </a:r>
          </a:p>
        </p:txBody>
      </p:sp>
      <p:sp>
        <p:nvSpPr>
          <p:cNvPr id="5" name="Content Placeholder 4">
            <a:extLst>
              <a:ext uri="{FF2B5EF4-FFF2-40B4-BE49-F238E27FC236}">
                <a16:creationId xmlns:a16="http://schemas.microsoft.com/office/drawing/2014/main" id="{9758E5B1-5F0C-7468-179D-232235CC2439}"/>
              </a:ext>
            </a:extLst>
          </p:cNvPr>
          <p:cNvSpPr>
            <a:spLocks noGrp="1"/>
          </p:cNvSpPr>
          <p:nvPr>
            <p:ph sz="half" idx="1"/>
          </p:nvPr>
        </p:nvSpPr>
        <p:spPr>
          <a:xfrm>
            <a:off x="838200" y="1933575"/>
            <a:ext cx="2311400" cy="3700463"/>
          </a:xfrm>
        </p:spPr>
        <p:txBody>
          <a:bodyPr>
            <a:normAutofit/>
          </a:bodyPr>
          <a:lstStyle/>
          <a:p>
            <a:pPr marL="0" indent="0">
              <a:buNone/>
            </a:pPr>
            <a:r>
              <a:rPr lang="en-US" dirty="0"/>
              <a:t>Cheese</a:t>
            </a:r>
          </a:p>
          <a:p>
            <a:pPr marL="0" indent="0">
              <a:buNone/>
            </a:pPr>
            <a:endParaRPr lang="en-US" dirty="0"/>
          </a:p>
          <a:p>
            <a:r>
              <a:rPr lang="en-US" dirty="0"/>
              <a:t>Parmesan</a:t>
            </a:r>
          </a:p>
          <a:p>
            <a:r>
              <a:rPr lang="en-US" dirty="0"/>
              <a:t>Mozzarella</a:t>
            </a:r>
          </a:p>
          <a:p>
            <a:r>
              <a:rPr lang="en-US" dirty="0"/>
              <a:t>Feta</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F51AC64F-734D-137D-65C8-A4B42260945B}"/>
              </a:ext>
            </a:extLst>
          </p:cNvPr>
          <p:cNvSpPr>
            <a:spLocks noGrp="1"/>
          </p:cNvSpPr>
          <p:nvPr>
            <p:ph sz="half" idx="2"/>
          </p:nvPr>
        </p:nvSpPr>
        <p:spPr>
          <a:xfrm>
            <a:off x="3877733" y="1933575"/>
            <a:ext cx="2184400" cy="4351338"/>
          </a:xfrm>
        </p:spPr>
        <p:txBody>
          <a:bodyPr>
            <a:normAutofit/>
          </a:bodyPr>
          <a:lstStyle/>
          <a:p>
            <a:pPr marL="0" indent="0">
              <a:buNone/>
            </a:pPr>
            <a:r>
              <a:rPr lang="en-US" dirty="0"/>
              <a:t>Meat</a:t>
            </a:r>
          </a:p>
          <a:p>
            <a:pPr marL="0" indent="0">
              <a:buNone/>
            </a:pPr>
            <a:endParaRPr lang="en-US" dirty="0"/>
          </a:p>
          <a:p>
            <a:r>
              <a:rPr lang="en-US" dirty="0"/>
              <a:t>Ham</a:t>
            </a:r>
          </a:p>
          <a:p>
            <a:r>
              <a:rPr lang="en-US" dirty="0"/>
              <a:t>Chicken</a:t>
            </a:r>
          </a:p>
          <a:p>
            <a:r>
              <a:rPr lang="en-US" dirty="0"/>
              <a:t>Bacon</a:t>
            </a:r>
          </a:p>
          <a:p>
            <a:r>
              <a:rPr lang="en-US" dirty="0"/>
              <a:t>Sausage</a:t>
            </a:r>
          </a:p>
          <a:p>
            <a:r>
              <a:rPr lang="en-US" dirty="0"/>
              <a:t>Pepperoni</a:t>
            </a:r>
          </a:p>
          <a:p>
            <a:pPr marL="0" indent="0">
              <a:buNone/>
            </a:pPr>
            <a:endParaRPr lang="en-US" dirty="0"/>
          </a:p>
          <a:p>
            <a:pPr marL="0" indent="0">
              <a:buNone/>
            </a:pPr>
            <a:endParaRPr lang="en-US" dirty="0"/>
          </a:p>
          <a:p>
            <a:endParaRPr lang="en-US" dirty="0"/>
          </a:p>
        </p:txBody>
      </p:sp>
      <p:sp>
        <p:nvSpPr>
          <p:cNvPr id="2" name="Content Placeholder 5">
            <a:extLst>
              <a:ext uri="{FF2B5EF4-FFF2-40B4-BE49-F238E27FC236}">
                <a16:creationId xmlns:a16="http://schemas.microsoft.com/office/drawing/2014/main" id="{C7BC5FCF-C805-8981-1834-264F4DEC2293}"/>
              </a:ext>
            </a:extLst>
          </p:cNvPr>
          <p:cNvSpPr txBox="1">
            <a:spLocks/>
          </p:cNvSpPr>
          <p:nvPr/>
        </p:nvSpPr>
        <p:spPr>
          <a:xfrm>
            <a:off x="6790266" y="1933575"/>
            <a:ext cx="2184400" cy="43513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300" dirty="0"/>
              <a:t>Veggies</a:t>
            </a:r>
          </a:p>
          <a:p>
            <a:pPr marL="0" indent="0">
              <a:buFont typeface="Arial" panose="020B0604020202020204" pitchFamily="34" charset="0"/>
              <a:buNone/>
            </a:pPr>
            <a:endParaRPr lang="en-US" dirty="0"/>
          </a:p>
          <a:p>
            <a:r>
              <a:rPr lang="en-US" dirty="0"/>
              <a:t>Pineapple</a:t>
            </a:r>
          </a:p>
          <a:p>
            <a:r>
              <a:rPr lang="en-US" dirty="0"/>
              <a:t>Tomatoes</a:t>
            </a:r>
          </a:p>
          <a:p>
            <a:r>
              <a:rPr lang="en-US" dirty="0"/>
              <a:t>Onions</a:t>
            </a:r>
          </a:p>
          <a:p>
            <a:r>
              <a:rPr lang="en-US" dirty="0"/>
              <a:t>Parmesan</a:t>
            </a:r>
          </a:p>
          <a:p>
            <a:r>
              <a:rPr lang="en-US" dirty="0"/>
              <a:t>Hot peppers</a:t>
            </a:r>
          </a:p>
          <a:p>
            <a:r>
              <a:rPr lang="en-US" dirty="0"/>
              <a:t>Mushrooms</a:t>
            </a:r>
          </a:p>
          <a:p>
            <a:r>
              <a:rPr lang="en-US" dirty="0"/>
              <a:t>Peppers</a:t>
            </a:r>
          </a:p>
          <a:p>
            <a:r>
              <a:rPr lang="en-US" dirty="0"/>
              <a:t>Spinach</a:t>
            </a:r>
          </a:p>
          <a:p>
            <a:r>
              <a:rPr lang="en-US" dirty="0"/>
              <a:t>Olives</a:t>
            </a:r>
          </a:p>
          <a:p>
            <a:pPr marL="0" indent="0">
              <a:buNone/>
            </a:pPr>
            <a:endParaRPr lang="en-US" dirty="0"/>
          </a:p>
          <a:p>
            <a:pPr marL="0" indent="0">
              <a:buNone/>
            </a:pPr>
            <a:endParaRPr lang="en-US" dirty="0"/>
          </a:p>
          <a:p>
            <a:pPr marL="0" indent="0">
              <a:buFont typeface="Arial" panose="020B0604020202020204" pitchFamily="34" charset="0"/>
              <a:buNone/>
            </a:pPr>
            <a:endParaRPr lang="en-US" dirty="0"/>
          </a:p>
          <a:p>
            <a:endParaRPr lang="en-US" dirty="0"/>
          </a:p>
        </p:txBody>
      </p:sp>
      <p:sp>
        <p:nvSpPr>
          <p:cNvPr id="3" name="Content Placeholder 5">
            <a:extLst>
              <a:ext uri="{FF2B5EF4-FFF2-40B4-BE49-F238E27FC236}">
                <a16:creationId xmlns:a16="http://schemas.microsoft.com/office/drawing/2014/main" id="{1AE5BCE0-7947-E2F6-24A2-065F276759D9}"/>
              </a:ext>
            </a:extLst>
          </p:cNvPr>
          <p:cNvSpPr txBox="1">
            <a:spLocks/>
          </p:cNvSpPr>
          <p:nvPr/>
        </p:nvSpPr>
        <p:spPr>
          <a:xfrm>
            <a:off x="9702800" y="1933575"/>
            <a:ext cx="2184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Herbs</a:t>
            </a:r>
          </a:p>
          <a:p>
            <a:pPr marL="0" indent="0">
              <a:buFont typeface="Arial" panose="020B0604020202020204" pitchFamily="34" charset="0"/>
              <a:buNone/>
            </a:pPr>
            <a:endParaRPr lang="en-US" dirty="0"/>
          </a:p>
          <a:p>
            <a:r>
              <a:rPr lang="en-US" dirty="0"/>
              <a:t>Oregano</a:t>
            </a:r>
          </a:p>
          <a:p>
            <a:r>
              <a:rPr lang="en-US" dirty="0"/>
              <a:t>Basil</a:t>
            </a:r>
          </a:p>
          <a:p>
            <a:r>
              <a:rPr lang="en-US" dirty="0"/>
              <a:t>Garlic</a:t>
            </a:r>
          </a:p>
          <a:p>
            <a:r>
              <a:rPr lang="en-US" dirty="0"/>
              <a:t>Cilantro</a:t>
            </a:r>
          </a:p>
          <a:p>
            <a:endParaRPr lang="en-US" dirty="0"/>
          </a:p>
        </p:txBody>
      </p:sp>
      <p:cxnSp>
        <p:nvCxnSpPr>
          <p:cNvPr id="12" name="Straight Connector 11" descr="Vertical line">
            <a:extLst>
              <a:ext uri="{FF2B5EF4-FFF2-40B4-BE49-F238E27FC236}">
                <a16:creationId xmlns:a16="http://schemas.microsoft.com/office/drawing/2014/main" id="{9552EBE4-AE9D-C0F6-9245-251A15E9BFD1}"/>
              </a:ext>
            </a:extLst>
          </p:cNvPr>
          <p:cNvCxnSpPr/>
          <p:nvPr/>
        </p:nvCxnSpPr>
        <p:spPr>
          <a:xfrm>
            <a:off x="3327400" y="1778000"/>
            <a:ext cx="0" cy="4279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descr="Vertical line">
            <a:extLst>
              <a:ext uri="{FF2B5EF4-FFF2-40B4-BE49-F238E27FC236}">
                <a16:creationId xmlns:a16="http://schemas.microsoft.com/office/drawing/2014/main" id="{68C0FEFC-8862-0CEB-8216-5DDEC9546120}"/>
              </a:ext>
            </a:extLst>
          </p:cNvPr>
          <p:cNvCxnSpPr/>
          <p:nvPr/>
        </p:nvCxnSpPr>
        <p:spPr>
          <a:xfrm>
            <a:off x="6134100" y="1778000"/>
            <a:ext cx="0" cy="4279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descr="Vertical line">
            <a:extLst>
              <a:ext uri="{FF2B5EF4-FFF2-40B4-BE49-F238E27FC236}">
                <a16:creationId xmlns:a16="http://schemas.microsoft.com/office/drawing/2014/main" id="{4348E82E-0D54-368F-30EE-5C903413C7A8}"/>
              </a:ext>
            </a:extLst>
          </p:cNvPr>
          <p:cNvCxnSpPr/>
          <p:nvPr/>
        </p:nvCxnSpPr>
        <p:spPr>
          <a:xfrm>
            <a:off x="8940800" y="1778000"/>
            <a:ext cx="0" cy="42799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7134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0B4C1A625A0F4F99BBC84DD088F7B7" ma:contentTypeVersion="4" ma:contentTypeDescription="Create a new document." ma:contentTypeScope="" ma:versionID="3dd40a4f30d13c97e9cb2f89a364052c">
  <xsd:schema xmlns:xsd="http://www.w3.org/2001/XMLSchema" xmlns:xs="http://www.w3.org/2001/XMLSchema" xmlns:p="http://schemas.microsoft.com/office/2006/metadata/properties" xmlns:ns2="c63e29f2-f1de-4078-b509-1598f0405e11" targetNamespace="http://schemas.microsoft.com/office/2006/metadata/properties" ma:root="true" ma:fieldsID="1fd33c547ad996256c38d81b6679e596" ns2:_="">
    <xsd:import namespace="c63e29f2-f1de-4078-b509-1598f0405e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e29f2-f1de-4078-b509-1598f0405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4B3A489-7C79-4621-A483-C2E811C675CE}"/>
</file>

<file path=customXml/itemProps2.xml><?xml version="1.0" encoding="utf-8"?>
<ds:datastoreItem xmlns:ds="http://schemas.openxmlformats.org/officeDocument/2006/customXml" ds:itemID="{416AC200-BE6F-49A5-A5FC-AA6A3C513822}"/>
</file>

<file path=customXml/itemProps3.xml><?xml version="1.0" encoding="utf-8"?>
<ds:datastoreItem xmlns:ds="http://schemas.openxmlformats.org/officeDocument/2006/customXml" ds:itemID="{FCD57C49-1687-40AB-A8EB-C3C9CDF3CDCB}"/>
</file>

<file path=docProps/app.xml><?xml version="1.0" encoding="utf-8"?>
<Properties xmlns="http://schemas.openxmlformats.org/officeDocument/2006/extended-properties" xmlns:vt="http://schemas.openxmlformats.org/officeDocument/2006/docPropsVTypes">
  <TotalTime>83</TotalTime>
  <Words>256</Words>
  <Application>Microsoft Macintosh PowerPoint</Application>
  <PresentationFormat>Widescreen</PresentationFormat>
  <Paragraphs>96</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Pizza Toppings</vt:lpstr>
      <vt:lpstr>Pizza Toppings</vt:lpstr>
      <vt:lpstr>Pizza Toppings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Lombardo, Chris</dc:creator>
  <cp:lastModifiedBy>Lombardo, Chris</cp:lastModifiedBy>
  <cp:revision>1</cp:revision>
  <dcterms:created xsi:type="dcterms:W3CDTF">2024-10-31T14:35:01Z</dcterms:created>
  <dcterms:modified xsi:type="dcterms:W3CDTF">2024-10-31T15:58:17Z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0x010100BA0B4C1A625A0F4F99BBC84DD088F7B7</vt:lpwstr>
  </property>
</Properties>
</file>